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Masters/slideMaster3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theme/theme6.xml" ContentType="application/vnd.openxmlformats-officedocument.theme+xml"/>
  <Override PartName="/ppt/slideLayouts/slideLayout17.xml" ContentType="application/vnd.openxmlformats-officedocument.presentationml.slideLayout+xml"/>
  <Override PartName="/ppt/theme/theme7.xml" ContentType="application/vnd.openxmlformats-officedocument.theme+xml"/>
  <Override PartName="/ppt/slideLayouts/slideLayout18.xml" ContentType="application/vnd.openxmlformats-officedocument.presentationml.slideLayout+xml"/>
  <Override PartName="/ppt/theme/theme8.xml" ContentType="application/vnd.openxmlformats-officedocument.theme+xml"/>
  <Override PartName="/ppt/slideLayouts/slideLayout19.xml" ContentType="application/vnd.openxmlformats-officedocument.presentationml.slideLayout+xml"/>
  <Override PartName="/ppt/theme/theme9.xml" ContentType="application/vnd.openxmlformats-officedocument.theme+xml"/>
  <Override PartName="/ppt/slideLayouts/slideLayout20.xml" ContentType="application/vnd.openxmlformats-officedocument.presentationml.slideLayout+xml"/>
  <Override PartName="/ppt/theme/theme10.xml" ContentType="application/vnd.openxmlformats-officedocument.theme+xml"/>
  <Override PartName="/ppt/slideLayouts/slideLayout21.xml" ContentType="application/vnd.openxmlformats-officedocument.presentationml.slideLayout+xml"/>
  <Override PartName="/ppt/theme/theme11.xml" ContentType="application/vnd.openxmlformats-officedocument.theme+xml"/>
  <Override PartName="/ppt/slideLayouts/slideLayout22.xml" ContentType="application/vnd.openxmlformats-officedocument.presentationml.slideLayout+xml"/>
  <Override PartName="/ppt/theme/theme12.xml" ContentType="application/vnd.openxmlformats-officedocument.theme+xml"/>
  <Override PartName="/ppt/slideLayouts/slideLayout23.xml" ContentType="application/vnd.openxmlformats-officedocument.presentationml.slideLayout+xml"/>
  <Override PartName="/ppt/theme/theme13.xml" ContentType="application/vnd.openxmlformats-officedocument.theme+xml"/>
  <Override PartName="/ppt/slideLayouts/slideLayout24.xml" ContentType="application/vnd.openxmlformats-officedocument.presentationml.slideLayout+xml"/>
  <Override PartName="/ppt/theme/theme14.xml" ContentType="application/vnd.openxmlformats-officedocument.theme+xml"/>
  <Override PartName="/ppt/slideLayouts/slideLayout25.xml" ContentType="application/vnd.openxmlformats-officedocument.presentationml.slideLayout+xml"/>
  <Override PartName="/ppt/theme/theme15.xml" ContentType="application/vnd.openxmlformats-officedocument.theme+xml"/>
  <Override PartName="/ppt/slideLayouts/slideLayout26.xml" ContentType="application/vnd.openxmlformats-officedocument.presentationml.slideLayout+xml"/>
  <Override PartName="/ppt/theme/theme16.xml" ContentType="application/vnd.openxmlformats-officedocument.theme+xml"/>
  <Override PartName="/ppt/slideLayouts/slideLayout27.xml" ContentType="application/vnd.openxmlformats-officedocument.presentationml.slideLayout+xml"/>
  <Override PartName="/ppt/theme/theme17.xml" ContentType="application/vnd.openxmlformats-officedocument.theme+xml"/>
  <Override PartName="/ppt/slideLayouts/slideLayout28.xml" ContentType="application/vnd.openxmlformats-officedocument.presentationml.slideLayout+xml"/>
  <Override PartName="/ppt/theme/theme18.xml" ContentType="application/vnd.openxmlformats-officedocument.theme+xml"/>
  <Override PartName="/ppt/slideLayouts/slideLayout29.xml" ContentType="application/vnd.openxmlformats-officedocument.presentationml.slideLayout+xml"/>
  <Override PartName="/ppt/theme/theme19.xml" ContentType="application/vnd.openxmlformats-officedocument.theme+xml"/>
  <Override PartName="/ppt/slideLayouts/slideLayout30.xml" ContentType="application/vnd.openxmlformats-officedocument.presentationml.slideLayout+xml"/>
  <Override PartName="/ppt/theme/theme20.xml" ContentType="application/vnd.openxmlformats-officedocument.theme+xml"/>
  <Override PartName="/ppt/slideLayouts/slideLayout31.xml" ContentType="application/vnd.openxmlformats-officedocument.presentationml.slideLayout+xml"/>
  <Override PartName="/ppt/theme/theme21.xml" ContentType="application/vnd.openxmlformats-officedocument.theme+xml"/>
  <Override PartName="/ppt/slideLayouts/slideLayout32.xml" ContentType="application/vnd.openxmlformats-officedocument.presentationml.slideLayout+xml"/>
  <Override PartName="/ppt/theme/theme22.xml" ContentType="application/vnd.openxmlformats-officedocument.theme+xml"/>
  <Override PartName="/ppt/slideLayouts/slideLayout33.xml" ContentType="application/vnd.openxmlformats-officedocument.presentationml.slideLayout+xml"/>
  <Override PartName="/ppt/theme/theme23.xml" ContentType="application/vnd.openxmlformats-officedocument.theme+xml"/>
  <Override PartName="/ppt/slideLayouts/slideLayout34.xml" ContentType="application/vnd.openxmlformats-officedocument.presentationml.slideLayout+xml"/>
  <Override PartName="/ppt/theme/theme24.xml" ContentType="application/vnd.openxmlformats-officedocument.theme+xml"/>
  <Override PartName="/ppt/slideLayouts/slideLayout35.xml" ContentType="application/vnd.openxmlformats-officedocument.presentationml.slideLayout+xml"/>
  <Override PartName="/ppt/theme/theme25.xml" ContentType="application/vnd.openxmlformats-officedocument.theme+xml"/>
  <Override PartName="/ppt/slideLayouts/slideLayout36.xml" ContentType="application/vnd.openxmlformats-officedocument.presentationml.slideLayout+xml"/>
  <Override PartName="/ppt/theme/theme26.xml" ContentType="application/vnd.openxmlformats-officedocument.theme+xml"/>
  <Override PartName="/ppt/slideLayouts/slideLayout37.xml" ContentType="application/vnd.openxmlformats-officedocument.presentationml.slideLayout+xml"/>
  <Override PartName="/ppt/theme/theme27.xml" ContentType="application/vnd.openxmlformats-officedocument.theme+xml"/>
  <Override PartName="/ppt/slideLayouts/slideLayout38.xml" ContentType="application/vnd.openxmlformats-officedocument.presentationml.slideLayout+xml"/>
  <Override PartName="/ppt/theme/theme28.xml" ContentType="application/vnd.openxmlformats-officedocument.theme+xml"/>
  <Override PartName="/ppt/slideLayouts/slideLayout39.xml" ContentType="application/vnd.openxmlformats-officedocument.presentationml.slideLayout+xml"/>
  <Override PartName="/ppt/theme/theme29.xml" ContentType="application/vnd.openxmlformats-officedocument.theme+xml"/>
  <Override PartName="/ppt/slideLayouts/slideLayout40.xml" ContentType="application/vnd.openxmlformats-officedocument.presentationml.slideLayout+xml"/>
  <Override PartName="/ppt/theme/theme30.xml" ContentType="application/vnd.openxmlformats-officedocument.theme+xml"/>
  <Override PartName="/ppt/slideLayouts/slideLayout41.xml" ContentType="application/vnd.openxmlformats-officedocument.presentationml.slideLayout+xml"/>
  <Override PartName="/ppt/theme/theme31.xml" ContentType="application/vnd.openxmlformats-officedocument.theme+xml"/>
  <Override PartName="/ppt/slideLayouts/slideLayout42.xml" ContentType="application/vnd.openxmlformats-officedocument.presentationml.slideLayout+xml"/>
  <Override PartName="/ppt/theme/theme32.xml" ContentType="application/vnd.openxmlformats-officedocument.theme+xml"/>
  <Override PartName="/ppt/slideLayouts/slideLayout43.xml" ContentType="application/vnd.openxmlformats-officedocument.presentationml.slideLayout+xml"/>
  <Override PartName="/ppt/theme/theme33.xml" ContentType="application/vnd.openxmlformats-officedocument.theme+xml"/>
  <Override PartName="/ppt/slideLayouts/slideLayout44.xml" ContentType="application/vnd.openxmlformats-officedocument.presentationml.slideLayout+xml"/>
  <Override PartName="/ppt/theme/theme34.xml" ContentType="application/vnd.openxmlformats-officedocument.theme+xml"/>
  <Override PartName="/ppt/slideLayouts/slideLayout45.xml" ContentType="application/vnd.openxmlformats-officedocument.presentationml.slideLayout+xml"/>
  <Override PartName="/ppt/theme/theme35.xml" ContentType="application/vnd.openxmlformats-officedocument.theme+xml"/>
  <Override PartName="/ppt/theme/theme3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2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notesSlides/notesSlide3.xml" ContentType="application/vnd.openxmlformats-officedocument.presentationml.notesSlide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notesSlides/notesSlide4.xml" ContentType="application/vnd.openxmlformats-officedocument.presentationml.notesSlide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notesSlides/notesSlide5.xml" ContentType="application/vnd.openxmlformats-officedocument.presentationml.notesSlide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notesSlides/notesSlide6.xml" ContentType="application/vnd.openxmlformats-officedocument.presentationml.notesSlide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notesSlides/notesSlide7.xml" ContentType="application/vnd.openxmlformats-officedocument.presentationml.notesSlide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notesSlides/notesSlide8.xml" ContentType="application/vnd.openxmlformats-officedocument.presentationml.notesSlide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notesSlides/notesSlide9.xml" ContentType="application/vnd.openxmlformats-officedocument.presentationml.notesSlide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notesSlides/notesSlide10.xml" ContentType="application/vnd.openxmlformats-officedocument.presentationml.notesSlide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notesSlides/notesSlide22.xml" ContentType="application/vnd.openxmlformats-officedocument.presentationml.notesSlide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notesSlides/notesSlide23.xml" ContentType="application/vnd.openxmlformats-officedocument.presentationml.notesSlide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notesSlides/notesSlide24.xml" ContentType="application/vnd.openxmlformats-officedocument.presentationml.notesSlide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notesSlides/notesSlide25.xml" ContentType="application/vnd.openxmlformats-officedocument.presentationml.notesSlide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notesSlides/notesSlide26.xml" ContentType="application/vnd.openxmlformats-officedocument.presentationml.notesSlide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notesSlides/notesSlide27.xml" ContentType="application/vnd.openxmlformats-officedocument.presentationml.notesSlide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notesSlides/notesSlide28.xml" ContentType="application/vnd.openxmlformats-officedocument.presentationml.notesSlide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notesSlides/notesSlide29.xml" ContentType="application/vnd.openxmlformats-officedocument.presentationml.notesSlide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notesSlides/notesSlide30.xml" ContentType="application/vnd.openxmlformats-officedocument.presentationml.notesSlide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notesSlides/notesSlide31.xml" ContentType="application/vnd.openxmlformats-officedocument.presentationml.notesSlide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notesSlides/notesSlide32.xml" ContentType="application/vnd.openxmlformats-officedocument.presentationml.notesSlide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notesSlides/notesSlide33.xml" ContentType="application/vnd.openxmlformats-officedocument.presentationml.notesSlide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notesSlides/notesSlide34.xml" ContentType="application/vnd.openxmlformats-officedocument.presentationml.notesSlide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notesSlides/notesSlide35.xml" ContentType="application/vnd.openxmlformats-officedocument.presentationml.notesSlide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notesSlides/notesSlide36.xml" ContentType="application/vnd.openxmlformats-officedocument.presentationml.notesSlide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notesSlides/notesSlide37.xml" ContentType="application/vnd.openxmlformats-officedocument.presentationml.notesSlide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notesSlides/notesSlide38.xml" ContentType="application/vnd.openxmlformats-officedocument.presentationml.notesSlide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notesSlides/notesSlide39.xml" ContentType="application/vnd.openxmlformats-officedocument.presentationml.notesSlide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notesSlides/notesSlide40.xml" ContentType="application/vnd.openxmlformats-officedocument.presentationml.notesSlide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notesSlides/notesSlide41.xml" ContentType="application/vnd.openxmlformats-officedocument.presentationml.notesSlide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notesSlides/notesSlide42.xml" ContentType="application/vnd.openxmlformats-officedocument.presentationml.notesSlide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notesSlides/notesSlide49.xml" ContentType="application/vnd.openxmlformats-officedocument.presentationml.notesSlide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notesSlides/notesSlide50.xml" ContentType="application/vnd.openxmlformats-officedocument.presentationml.notesSlide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2"/>
    <p:sldMasterId id="2147483662" r:id="rId3"/>
    <p:sldMasterId id="2147483664" r:id="rId4"/>
    <p:sldMasterId id="2147483666" r:id="rId5"/>
    <p:sldMasterId id="2147483668" r:id="rId6"/>
    <p:sldMasterId id="2147483670" r:id="rId7"/>
    <p:sldMasterId id="2147483672" r:id="rId8"/>
    <p:sldMasterId id="2147483674" r:id="rId9"/>
    <p:sldMasterId id="2147483676" r:id="rId10"/>
    <p:sldMasterId id="2147483678" r:id="rId11"/>
    <p:sldMasterId id="2147483680" r:id="rId12"/>
    <p:sldMasterId id="2147483682" r:id="rId13"/>
    <p:sldMasterId id="2147483684" r:id="rId14"/>
    <p:sldMasterId id="2147483686" r:id="rId15"/>
    <p:sldMasterId id="2147483688" r:id="rId16"/>
    <p:sldMasterId id="2147483690" r:id="rId17"/>
    <p:sldMasterId id="2147483692" r:id="rId18"/>
    <p:sldMasterId id="2147483694" r:id="rId19"/>
    <p:sldMasterId id="2147483696" r:id="rId20"/>
    <p:sldMasterId id="2147483698" r:id="rId21"/>
    <p:sldMasterId id="2147483700" r:id="rId22"/>
    <p:sldMasterId id="2147483702" r:id="rId23"/>
    <p:sldMasterId id="2147483704" r:id="rId24"/>
    <p:sldMasterId id="2147483706" r:id="rId25"/>
    <p:sldMasterId id="2147483708" r:id="rId26"/>
    <p:sldMasterId id="2147483710" r:id="rId27"/>
    <p:sldMasterId id="2147483712" r:id="rId28"/>
    <p:sldMasterId id="2147483714" r:id="rId29"/>
    <p:sldMasterId id="2147483716" r:id="rId30"/>
    <p:sldMasterId id="2147483718" r:id="rId31"/>
    <p:sldMasterId id="2147483720" r:id="rId32"/>
    <p:sldMasterId id="2147483722" r:id="rId33"/>
    <p:sldMasterId id="2147483724" r:id="rId34"/>
    <p:sldMasterId id="2147483726" r:id="rId35"/>
  </p:sldMasterIdLst>
  <p:notesMasterIdLst>
    <p:notesMasterId r:id="rId88"/>
  </p:notesMasterIdLst>
  <p:sldIdLst>
    <p:sldId id="256" r:id="rId36"/>
    <p:sldId id="257" r:id="rId37"/>
    <p:sldId id="259" r:id="rId38"/>
    <p:sldId id="299" r:id="rId39"/>
    <p:sldId id="332" r:id="rId40"/>
    <p:sldId id="264" r:id="rId41"/>
    <p:sldId id="327" r:id="rId42"/>
    <p:sldId id="326" r:id="rId43"/>
    <p:sldId id="300" r:id="rId44"/>
    <p:sldId id="260" r:id="rId45"/>
    <p:sldId id="261" r:id="rId46"/>
    <p:sldId id="262" r:id="rId47"/>
    <p:sldId id="265" r:id="rId48"/>
    <p:sldId id="266" r:id="rId49"/>
    <p:sldId id="267" r:id="rId50"/>
    <p:sldId id="268" r:id="rId51"/>
    <p:sldId id="269" r:id="rId52"/>
    <p:sldId id="270" r:id="rId53"/>
    <p:sldId id="271" r:id="rId54"/>
    <p:sldId id="333" r:id="rId55"/>
    <p:sldId id="325" r:id="rId56"/>
    <p:sldId id="301" r:id="rId57"/>
    <p:sldId id="302" r:id="rId58"/>
    <p:sldId id="303" r:id="rId59"/>
    <p:sldId id="304" r:id="rId60"/>
    <p:sldId id="305" r:id="rId61"/>
    <p:sldId id="306" r:id="rId62"/>
    <p:sldId id="307" r:id="rId63"/>
    <p:sldId id="335" r:id="rId64"/>
    <p:sldId id="309" r:id="rId65"/>
    <p:sldId id="310" r:id="rId66"/>
    <p:sldId id="311" r:id="rId67"/>
    <p:sldId id="336" r:id="rId68"/>
    <p:sldId id="337" r:id="rId69"/>
    <p:sldId id="338" r:id="rId70"/>
    <p:sldId id="315" r:id="rId71"/>
    <p:sldId id="316" r:id="rId72"/>
    <p:sldId id="339" r:id="rId73"/>
    <p:sldId id="318" r:id="rId74"/>
    <p:sldId id="319" r:id="rId75"/>
    <p:sldId id="340" r:id="rId76"/>
    <p:sldId id="320" r:id="rId77"/>
    <p:sldId id="322" r:id="rId78"/>
    <p:sldId id="329" r:id="rId79"/>
    <p:sldId id="330" r:id="rId80"/>
    <p:sldId id="334" r:id="rId81"/>
    <p:sldId id="289" r:id="rId82"/>
    <p:sldId id="290" r:id="rId83"/>
    <p:sldId id="291" r:id="rId84"/>
    <p:sldId id="293" r:id="rId85"/>
    <p:sldId id="341" r:id="rId86"/>
    <p:sldId id="294" r:id="rId8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540" userDrawn="1">
          <p15:clr>
            <a:srgbClr val="747775"/>
          </p15:clr>
        </p15:guide>
        <p15:guide id="2" pos="2877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1" d="100"/>
          <a:sy n="71" d="100"/>
        </p:scale>
        <p:origin x="672" y="72"/>
      </p:cViewPr>
      <p:guideLst>
        <p:guide orient="horz" pos="1540"/>
        <p:guide pos="287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Master" Target="slideMasters/slideMaster26.xml"/><Relationship Id="rId21" Type="http://schemas.openxmlformats.org/officeDocument/2006/relationships/slideMaster" Target="slideMasters/slideMaster21.xml"/><Relationship Id="rId42" Type="http://schemas.openxmlformats.org/officeDocument/2006/relationships/slide" Target="slides/slide7.xml"/><Relationship Id="rId47" Type="http://schemas.openxmlformats.org/officeDocument/2006/relationships/slide" Target="slides/slide12.xml"/><Relationship Id="rId63" Type="http://schemas.openxmlformats.org/officeDocument/2006/relationships/slide" Target="slides/slide28.xml"/><Relationship Id="rId68" Type="http://schemas.openxmlformats.org/officeDocument/2006/relationships/slide" Target="slides/slide33.xml"/><Relationship Id="rId84" Type="http://schemas.openxmlformats.org/officeDocument/2006/relationships/slide" Target="slides/slide49.xml"/><Relationship Id="rId89" Type="http://schemas.openxmlformats.org/officeDocument/2006/relationships/presProps" Target="presProps.xml"/><Relationship Id="rId16" Type="http://schemas.openxmlformats.org/officeDocument/2006/relationships/slideMaster" Target="slideMasters/slideMaster16.xml"/><Relationship Id="rId11" Type="http://schemas.openxmlformats.org/officeDocument/2006/relationships/slideMaster" Target="slideMasters/slideMaster11.xml"/><Relationship Id="rId32" Type="http://schemas.openxmlformats.org/officeDocument/2006/relationships/slideMaster" Target="slideMasters/slideMaster32.xml"/><Relationship Id="rId37" Type="http://schemas.openxmlformats.org/officeDocument/2006/relationships/slide" Target="slides/slide2.xml"/><Relationship Id="rId53" Type="http://schemas.openxmlformats.org/officeDocument/2006/relationships/slide" Target="slides/slide18.xml"/><Relationship Id="rId58" Type="http://schemas.openxmlformats.org/officeDocument/2006/relationships/slide" Target="slides/slide23.xml"/><Relationship Id="rId74" Type="http://schemas.openxmlformats.org/officeDocument/2006/relationships/slide" Target="slides/slide39.xml"/><Relationship Id="rId79" Type="http://schemas.openxmlformats.org/officeDocument/2006/relationships/slide" Target="slides/slide44.xml"/><Relationship Id="rId5" Type="http://schemas.openxmlformats.org/officeDocument/2006/relationships/slideMaster" Target="slideMasters/slideMaster5.xml"/><Relationship Id="rId90" Type="http://schemas.openxmlformats.org/officeDocument/2006/relationships/viewProps" Target="viewProps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Master" Target="slideMasters/slideMaster30.xml"/><Relationship Id="rId35" Type="http://schemas.openxmlformats.org/officeDocument/2006/relationships/slideMaster" Target="slideMasters/slideMaster35.xml"/><Relationship Id="rId43" Type="http://schemas.openxmlformats.org/officeDocument/2006/relationships/slide" Target="slides/slide8.xml"/><Relationship Id="rId48" Type="http://schemas.openxmlformats.org/officeDocument/2006/relationships/slide" Target="slides/slide13.xml"/><Relationship Id="rId56" Type="http://schemas.openxmlformats.org/officeDocument/2006/relationships/slide" Target="slides/slide21.xml"/><Relationship Id="rId64" Type="http://schemas.openxmlformats.org/officeDocument/2006/relationships/slide" Target="slides/slide29.xml"/><Relationship Id="rId69" Type="http://schemas.openxmlformats.org/officeDocument/2006/relationships/slide" Target="slides/slide34.xml"/><Relationship Id="rId77" Type="http://schemas.openxmlformats.org/officeDocument/2006/relationships/slide" Target="slides/slide42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16.xml"/><Relationship Id="rId72" Type="http://schemas.openxmlformats.org/officeDocument/2006/relationships/slide" Target="slides/slide37.xml"/><Relationship Id="rId80" Type="http://schemas.openxmlformats.org/officeDocument/2006/relationships/slide" Target="slides/slide45.xml"/><Relationship Id="rId85" Type="http://schemas.openxmlformats.org/officeDocument/2006/relationships/slide" Target="slides/slide50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Master" Target="slideMasters/slideMaster33.xml"/><Relationship Id="rId38" Type="http://schemas.openxmlformats.org/officeDocument/2006/relationships/slide" Target="slides/slide3.xml"/><Relationship Id="rId46" Type="http://schemas.openxmlformats.org/officeDocument/2006/relationships/slide" Target="slides/slide11.xml"/><Relationship Id="rId59" Type="http://schemas.openxmlformats.org/officeDocument/2006/relationships/slide" Target="slides/slide24.xml"/><Relationship Id="rId67" Type="http://schemas.openxmlformats.org/officeDocument/2006/relationships/slide" Target="slides/slide32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6.xml"/><Relationship Id="rId54" Type="http://schemas.openxmlformats.org/officeDocument/2006/relationships/slide" Target="slides/slide19.xml"/><Relationship Id="rId62" Type="http://schemas.openxmlformats.org/officeDocument/2006/relationships/slide" Target="slides/slide27.xml"/><Relationship Id="rId70" Type="http://schemas.openxmlformats.org/officeDocument/2006/relationships/slide" Target="slides/slide35.xml"/><Relationship Id="rId75" Type="http://schemas.openxmlformats.org/officeDocument/2006/relationships/slide" Target="slides/slide40.xml"/><Relationship Id="rId83" Type="http://schemas.openxmlformats.org/officeDocument/2006/relationships/slide" Target="slides/slide48.xml"/><Relationship Id="rId88" Type="http://schemas.openxmlformats.org/officeDocument/2006/relationships/notesMaster" Target="notesMasters/notes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" Target="slides/slide1.xml"/><Relationship Id="rId49" Type="http://schemas.openxmlformats.org/officeDocument/2006/relationships/slide" Target="slides/slide14.xml"/><Relationship Id="rId57" Type="http://schemas.openxmlformats.org/officeDocument/2006/relationships/slide" Target="slides/slide22.xml"/><Relationship Id="rId10" Type="http://schemas.openxmlformats.org/officeDocument/2006/relationships/slideMaster" Target="slideMasters/slideMaster10.xml"/><Relationship Id="rId31" Type="http://schemas.openxmlformats.org/officeDocument/2006/relationships/slideMaster" Target="slideMasters/slideMaster31.xml"/><Relationship Id="rId44" Type="http://schemas.openxmlformats.org/officeDocument/2006/relationships/slide" Target="slides/slide9.xml"/><Relationship Id="rId52" Type="http://schemas.openxmlformats.org/officeDocument/2006/relationships/slide" Target="slides/slide17.xml"/><Relationship Id="rId60" Type="http://schemas.openxmlformats.org/officeDocument/2006/relationships/slide" Target="slides/slide25.xml"/><Relationship Id="rId65" Type="http://schemas.openxmlformats.org/officeDocument/2006/relationships/slide" Target="slides/slide30.xml"/><Relationship Id="rId73" Type="http://schemas.openxmlformats.org/officeDocument/2006/relationships/slide" Target="slides/slide38.xml"/><Relationship Id="rId78" Type="http://schemas.openxmlformats.org/officeDocument/2006/relationships/slide" Target="slides/slide43.xml"/><Relationship Id="rId81" Type="http://schemas.openxmlformats.org/officeDocument/2006/relationships/slide" Target="slides/slide46.xml"/><Relationship Id="rId86" Type="http://schemas.openxmlformats.org/officeDocument/2006/relationships/slide" Target="slides/slide5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4.xml"/><Relationship Id="rId34" Type="http://schemas.openxmlformats.org/officeDocument/2006/relationships/slideMaster" Target="slideMasters/slideMaster34.xml"/><Relationship Id="rId50" Type="http://schemas.openxmlformats.org/officeDocument/2006/relationships/slide" Target="slides/slide15.xml"/><Relationship Id="rId55" Type="http://schemas.openxmlformats.org/officeDocument/2006/relationships/slide" Target="slides/slide20.xml"/><Relationship Id="rId76" Type="http://schemas.openxmlformats.org/officeDocument/2006/relationships/slide" Target="slides/slide4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36.xml"/><Relationship Id="rId9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29" Type="http://schemas.openxmlformats.org/officeDocument/2006/relationships/slideMaster" Target="slideMasters/slideMaster29.xml"/><Relationship Id="rId24" Type="http://schemas.openxmlformats.org/officeDocument/2006/relationships/slideMaster" Target="slideMasters/slideMaster24.xml"/><Relationship Id="rId40" Type="http://schemas.openxmlformats.org/officeDocument/2006/relationships/slide" Target="slides/slide5.xml"/><Relationship Id="rId45" Type="http://schemas.openxmlformats.org/officeDocument/2006/relationships/slide" Target="slides/slide10.xml"/><Relationship Id="rId66" Type="http://schemas.openxmlformats.org/officeDocument/2006/relationships/slide" Target="slides/slide31.xml"/><Relationship Id="rId87" Type="http://schemas.openxmlformats.org/officeDocument/2006/relationships/slide" Target="slides/slide52.xml"/><Relationship Id="rId61" Type="http://schemas.openxmlformats.org/officeDocument/2006/relationships/slide" Target="slides/slide26.xml"/><Relationship Id="rId82" Type="http://schemas.openxmlformats.org/officeDocument/2006/relationships/slide" Target="slides/slide47.xml"/><Relationship Id="rId19" Type="http://schemas.openxmlformats.org/officeDocument/2006/relationships/slideMaster" Target="slideMasters/slideMaster1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6247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2439343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4918028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3693251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1386056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8288564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7151415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9839804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1945582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2212768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5811785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0747121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4763289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0186584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1316464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0376137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0403936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0087283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6237741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5531450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91034517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80631453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1977718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10632887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41003082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44820882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04869926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59397809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20447664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79666649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83725710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49542828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28760079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9834945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23090927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45209646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1585869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411312984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91448163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44238842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53168864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61888848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37368175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06075943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6509912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401925753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zh-CN" alt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47956742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zh-CN" alt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61314761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5294570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9010675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6467300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b="0" i="0" u="none" strike="noStrike">
              <a:solidFill>
                <a:srgbClr val="000000"/>
              </a:solidFill>
            </a:endParaRPr>
          </a:p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5481714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698059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" name="Shape 31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" name="Shape 3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" name="Shape 3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" name="Shape 3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‹#›</a:t>
            </a:fld>
            <a:endParaRPr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Shape 50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1" name="Shape 5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Shape 5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Shape 5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‹#›</a:t>
            </a:fld>
            <a:endParaRPr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排标题与文本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Shape 16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7" name="Shape 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Shape 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Shape 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‹#›</a:t>
            </a:fld>
            <a:endParaRPr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" name="Shape 5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0" name="Shape 5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" name="Shape 5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" name="Shape 5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‹#›</a:t>
            </a:fld>
            <a:endParaRPr lang="zh-CN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" name="Shape 60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Shape 6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" name="Shape 6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" name="Shape 6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‹#›</a:t>
            </a:fld>
            <a:endParaRPr lang="zh-CN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" name="Shape 1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2" name="Shape 11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3" name="Shape 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" name="Shape 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5" name="Shape 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‹#›</a:t>
            </a:fld>
            <a:endParaRPr lang="zh-CN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" name="Shape 36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9" name="Shape 37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" name="Shape 3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1" name="Shape 39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2" name="Shape 4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3" name="Shape 4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4" name="Shape 4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‹#›</a:t>
            </a:fld>
            <a:endParaRPr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7" name="Shape 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" name="Shape 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" name="Shape 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‹#›</a:t>
            </a:fld>
            <a:endParaRPr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2" name="Shape 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3" name="Shape 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‹#›</a:t>
            </a:fld>
            <a:endParaRPr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6" name="Shape 44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Shape 45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58" name="Shape 4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" name="Shape 4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Shape 4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‹#›</a:t>
            </a:fld>
            <a:endParaRPr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3" name="Shape 25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5" name="Shape 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Shape 2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Shape 2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‹#›</a:t>
            </a:fld>
            <a:endParaRPr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20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21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22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23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24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25.xml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26.xml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27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28.xml"/></Relationships>
</file>

<file path=ppt/slideMasters/_rels/slideMaster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9.xml"/><Relationship Id="rId1" Type="http://schemas.openxmlformats.org/officeDocument/2006/relationships/slideLayout" Target="../slideLayouts/slideLayout2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0.xml"/><Relationship Id="rId1" Type="http://schemas.openxmlformats.org/officeDocument/2006/relationships/slideLayout" Target="../slideLayouts/slideLayout30.xml"/></Relationships>
</file>

<file path=ppt/slideMasters/_rels/slideMaster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1.xml"/><Relationship Id="rId1" Type="http://schemas.openxmlformats.org/officeDocument/2006/relationships/slideLayout" Target="../slideLayouts/slideLayout31.xml"/></Relationships>
</file>

<file path=ppt/slideMasters/_rels/slideMaster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2.xml"/><Relationship Id="rId1" Type="http://schemas.openxmlformats.org/officeDocument/2006/relationships/slideLayout" Target="../slideLayouts/slideLayout32.xml"/></Relationships>
</file>

<file path=ppt/slideMasters/_rels/slideMaster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3.xml"/><Relationship Id="rId1" Type="http://schemas.openxmlformats.org/officeDocument/2006/relationships/slideLayout" Target="../slideLayouts/slideLayout33.xml"/></Relationships>
</file>

<file path=ppt/slideMasters/_rels/slideMaster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4.xml"/><Relationship Id="rId1" Type="http://schemas.openxmlformats.org/officeDocument/2006/relationships/slideLayout" Target="../slideLayouts/slideLayout34.xml"/></Relationships>
</file>

<file path=ppt/slideMasters/_rels/slideMaster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5.xml"/><Relationship Id="rId1" Type="http://schemas.openxmlformats.org/officeDocument/2006/relationships/slideLayout" Target="../slideLayouts/slideLayout35.xml"/></Relationships>
</file>

<file path=ppt/slideMasters/_rels/slideMaster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6.xml"/><Relationship Id="rId1" Type="http://schemas.openxmlformats.org/officeDocument/2006/relationships/slideLayout" Target="../slideLayouts/slideLayout36.xml"/></Relationships>
</file>

<file path=ppt/slideMasters/_rels/slideMaster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7.xml"/><Relationship Id="rId1" Type="http://schemas.openxmlformats.org/officeDocument/2006/relationships/slideLayout" Target="../slideLayouts/slideLayout37.xml"/></Relationships>
</file>

<file path=ppt/slideMasters/_rels/slideMaster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8.xml"/><Relationship Id="rId1" Type="http://schemas.openxmlformats.org/officeDocument/2006/relationships/slideLayout" Target="../slideLayouts/slideLayout38.xml"/></Relationships>
</file>

<file path=ppt/slideMasters/_rels/slideMaster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9.xml"/><Relationship Id="rId1" Type="http://schemas.openxmlformats.org/officeDocument/2006/relationships/slideLayout" Target="../slideLayouts/slideLayout3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0.xml"/><Relationship Id="rId1" Type="http://schemas.openxmlformats.org/officeDocument/2006/relationships/slideLayout" Target="../slideLayouts/slideLayout40.xml"/></Relationships>
</file>

<file path=ppt/slideMasters/_rels/slideMaster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1.xml"/><Relationship Id="rId1" Type="http://schemas.openxmlformats.org/officeDocument/2006/relationships/slideLayout" Target="../slideLayouts/slideLayout41.xml"/></Relationships>
</file>

<file path=ppt/slideMasters/_rels/slideMaster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2.xml"/><Relationship Id="rId1" Type="http://schemas.openxmlformats.org/officeDocument/2006/relationships/slideLayout" Target="../slideLayouts/slideLayout42.xml"/></Relationships>
</file>

<file path=ppt/slideMasters/_rels/slideMaster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3.xml"/><Relationship Id="rId1" Type="http://schemas.openxmlformats.org/officeDocument/2006/relationships/slideLayout" Target="../slideLayouts/slideLayout43.xml"/></Relationships>
</file>

<file path=ppt/slideMasters/_rels/slideMaster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4.xml"/><Relationship Id="rId1" Type="http://schemas.openxmlformats.org/officeDocument/2006/relationships/slideLayout" Target="../slideLayouts/slideLayout44.xml"/></Relationships>
</file>

<file path=ppt/slideMasters/_rels/slideMaster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5.xml"/><Relationship Id="rId1" Type="http://schemas.openxmlformats.org/officeDocument/2006/relationships/slideLayout" Target="../slideLayouts/slideLayout4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2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" name="Shape 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8" name="Shape 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9" name="Shape 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10" name="Shape 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‹#›</a:t>
            </a:fld>
            <a:endParaRPr lang="zh-C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7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7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8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8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8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8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9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9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9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9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9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0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0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0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0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0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1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1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1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1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1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2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2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2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72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tags" Target="../tags/tag126.xml"/><Relationship Id="rId18" Type="http://schemas.openxmlformats.org/officeDocument/2006/relationships/tags" Target="../tags/tag131.xml"/><Relationship Id="rId26" Type="http://schemas.openxmlformats.org/officeDocument/2006/relationships/image" Target="../media/image9.png"/><Relationship Id="rId3" Type="http://schemas.openxmlformats.org/officeDocument/2006/relationships/tags" Target="../tags/tag116.xml"/><Relationship Id="rId21" Type="http://schemas.openxmlformats.org/officeDocument/2006/relationships/notesSlide" Target="../notesSlides/notesSlide10.xml"/><Relationship Id="rId7" Type="http://schemas.openxmlformats.org/officeDocument/2006/relationships/tags" Target="../tags/tag120.xml"/><Relationship Id="rId12" Type="http://schemas.openxmlformats.org/officeDocument/2006/relationships/tags" Target="../tags/tag125.xml"/><Relationship Id="rId17" Type="http://schemas.openxmlformats.org/officeDocument/2006/relationships/tags" Target="../tags/tag130.xml"/><Relationship Id="rId25" Type="http://schemas.openxmlformats.org/officeDocument/2006/relationships/image" Target="../media/image43.svg"/><Relationship Id="rId33" Type="http://schemas.openxmlformats.org/officeDocument/2006/relationships/image" Target="../media/image21.svg"/><Relationship Id="rId2" Type="http://schemas.openxmlformats.org/officeDocument/2006/relationships/tags" Target="../tags/tag115.xml"/><Relationship Id="rId16" Type="http://schemas.openxmlformats.org/officeDocument/2006/relationships/tags" Target="../tags/tag129.xml"/><Relationship Id="rId20" Type="http://schemas.openxmlformats.org/officeDocument/2006/relationships/slideLayout" Target="../slideLayouts/slideLayout12.xml"/><Relationship Id="rId29" Type="http://schemas.openxmlformats.org/officeDocument/2006/relationships/image" Target="../media/image17.svg"/><Relationship Id="rId1" Type="http://schemas.openxmlformats.org/officeDocument/2006/relationships/tags" Target="../tags/tag114.xml"/><Relationship Id="rId6" Type="http://schemas.openxmlformats.org/officeDocument/2006/relationships/tags" Target="../tags/tag119.xml"/><Relationship Id="rId11" Type="http://schemas.openxmlformats.org/officeDocument/2006/relationships/tags" Target="../tags/tag124.xml"/><Relationship Id="rId24" Type="http://schemas.openxmlformats.org/officeDocument/2006/relationships/image" Target="../media/image23.png"/><Relationship Id="rId32" Type="http://schemas.openxmlformats.org/officeDocument/2006/relationships/image" Target="../media/image12.png"/><Relationship Id="rId5" Type="http://schemas.openxmlformats.org/officeDocument/2006/relationships/tags" Target="../tags/tag118.xml"/><Relationship Id="rId15" Type="http://schemas.openxmlformats.org/officeDocument/2006/relationships/tags" Target="../tags/tag128.xml"/><Relationship Id="rId23" Type="http://schemas.openxmlformats.org/officeDocument/2006/relationships/image" Target="../media/image13.svg"/><Relationship Id="rId28" Type="http://schemas.openxmlformats.org/officeDocument/2006/relationships/image" Target="../media/image10.png"/><Relationship Id="rId10" Type="http://schemas.openxmlformats.org/officeDocument/2006/relationships/tags" Target="../tags/tag123.xml"/><Relationship Id="rId19" Type="http://schemas.openxmlformats.org/officeDocument/2006/relationships/tags" Target="../tags/tag132.xml"/><Relationship Id="rId31" Type="http://schemas.openxmlformats.org/officeDocument/2006/relationships/image" Target="../media/image19.svg"/><Relationship Id="rId4" Type="http://schemas.openxmlformats.org/officeDocument/2006/relationships/tags" Target="../tags/tag117.xml"/><Relationship Id="rId9" Type="http://schemas.openxmlformats.org/officeDocument/2006/relationships/tags" Target="../tags/tag122.xml"/><Relationship Id="rId14" Type="http://schemas.openxmlformats.org/officeDocument/2006/relationships/tags" Target="../tags/tag127.xml"/><Relationship Id="rId22" Type="http://schemas.openxmlformats.org/officeDocument/2006/relationships/image" Target="../media/image8.png"/><Relationship Id="rId27" Type="http://schemas.openxmlformats.org/officeDocument/2006/relationships/image" Target="../media/image15.svg"/><Relationship Id="rId30" Type="http://schemas.openxmlformats.org/officeDocument/2006/relationships/image" Target="../media/image11.png"/><Relationship Id="rId8" Type="http://schemas.openxmlformats.org/officeDocument/2006/relationships/tags" Target="../tags/tag121.xml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tags" Target="../tags/tag145.xml"/><Relationship Id="rId18" Type="http://schemas.openxmlformats.org/officeDocument/2006/relationships/tags" Target="../tags/tag150.xml"/><Relationship Id="rId26" Type="http://schemas.openxmlformats.org/officeDocument/2006/relationships/tags" Target="../tags/tag158.xml"/><Relationship Id="rId21" Type="http://schemas.openxmlformats.org/officeDocument/2006/relationships/tags" Target="../tags/tag153.xml"/><Relationship Id="rId34" Type="http://schemas.openxmlformats.org/officeDocument/2006/relationships/image" Target="../media/image49.svg"/><Relationship Id="rId7" Type="http://schemas.openxmlformats.org/officeDocument/2006/relationships/tags" Target="../tags/tag139.xml"/><Relationship Id="rId12" Type="http://schemas.openxmlformats.org/officeDocument/2006/relationships/tags" Target="../tags/tag144.xml"/><Relationship Id="rId17" Type="http://schemas.openxmlformats.org/officeDocument/2006/relationships/tags" Target="../tags/tag149.xml"/><Relationship Id="rId25" Type="http://schemas.openxmlformats.org/officeDocument/2006/relationships/tags" Target="../tags/tag157.xml"/><Relationship Id="rId33" Type="http://schemas.openxmlformats.org/officeDocument/2006/relationships/image" Target="../media/image26.png"/><Relationship Id="rId38" Type="http://schemas.openxmlformats.org/officeDocument/2006/relationships/image" Target="../media/image53.svg"/><Relationship Id="rId2" Type="http://schemas.openxmlformats.org/officeDocument/2006/relationships/tags" Target="../tags/tag134.xml"/><Relationship Id="rId16" Type="http://schemas.openxmlformats.org/officeDocument/2006/relationships/tags" Target="../tags/tag148.xml"/><Relationship Id="rId20" Type="http://schemas.openxmlformats.org/officeDocument/2006/relationships/tags" Target="../tags/tag152.xml"/><Relationship Id="rId29" Type="http://schemas.openxmlformats.org/officeDocument/2006/relationships/image" Target="../media/image24.png"/><Relationship Id="rId1" Type="http://schemas.openxmlformats.org/officeDocument/2006/relationships/tags" Target="../tags/tag133.xml"/><Relationship Id="rId6" Type="http://schemas.openxmlformats.org/officeDocument/2006/relationships/tags" Target="../tags/tag138.xml"/><Relationship Id="rId11" Type="http://schemas.openxmlformats.org/officeDocument/2006/relationships/tags" Target="../tags/tag143.xml"/><Relationship Id="rId24" Type="http://schemas.openxmlformats.org/officeDocument/2006/relationships/tags" Target="../tags/tag156.xml"/><Relationship Id="rId32" Type="http://schemas.openxmlformats.org/officeDocument/2006/relationships/image" Target="../media/image47.svg"/><Relationship Id="rId37" Type="http://schemas.openxmlformats.org/officeDocument/2006/relationships/image" Target="../media/image28.png"/><Relationship Id="rId5" Type="http://schemas.openxmlformats.org/officeDocument/2006/relationships/tags" Target="../tags/tag137.xml"/><Relationship Id="rId15" Type="http://schemas.openxmlformats.org/officeDocument/2006/relationships/tags" Target="../tags/tag147.xml"/><Relationship Id="rId23" Type="http://schemas.openxmlformats.org/officeDocument/2006/relationships/tags" Target="../tags/tag155.xml"/><Relationship Id="rId28" Type="http://schemas.openxmlformats.org/officeDocument/2006/relationships/notesSlide" Target="../notesSlides/notesSlide11.xml"/><Relationship Id="rId36" Type="http://schemas.openxmlformats.org/officeDocument/2006/relationships/image" Target="../media/image51.svg"/><Relationship Id="rId10" Type="http://schemas.openxmlformats.org/officeDocument/2006/relationships/tags" Target="../tags/tag142.xml"/><Relationship Id="rId19" Type="http://schemas.openxmlformats.org/officeDocument/2006/relationships/tags" Target="../tags/tag151.xml"/><Relationship Id="rId31" Type="http://schemas.openxmlformats.org/officeDocument/2006/relationships/image" Target="../media/image25.png"/><Relationship Id="rId4" Type="http://schemas.openxmlformats.org/officeDocument/2006/relationships/tags" Target="../tags/tag136.xml"/><Relationship Id="rId9" Type="http://schemas.openxmlformats.org/officeDocument/2006/relationships/tags" Target="../tags/tag141.xml"/><Relationship Id="rId14" Type="http://schemas.openxmlformats.org/officeDocument/2006/relationships/tags" Target="../tags/tag146.xml"/><Relationship Id="rId22" Type="http://schemas.openxmlformats.org/officeDocument/2006/relationships/tags" Target="../tags/tag154.xml"/><Relationship Id="rId27" Type="http://schemas.openxmlformats.org/officeDocument/2006/relationships/slideLayout" Target="../slideLayouts/slideLayout12.xml"/><Relationship Id="rId30" Type="http://schemas.openxmlformats.org/officeDocument/2006/relationships/image" Target="../media/image45.svg"/><Relationship Id="rId35" Type="http://schemas.openxmlformats.org/officeDocument/2006/relationships/image" Target="../media/image27.png"/><Relationship Id="rId8" Type="http://schemas.openxmlformats.org/officeDocument/2006/relationships/tags" Target="../tags/tag140.xml"/><Relationship Id="rId3" Type="http://schemas.openxmlformats.org/officeDocument/2006/relationships/tags" Target="../tags/tag13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svg"/><Relationship Id="rId3" Type="http://schemas.openxmlformats.org/officeDocument/2006/relationships/image" Target="../media/image29.png"/><Relationship Id="rId7" Type="http://schemas.openxmlformats.org/officeDocument/2006/relationships/image" Target="../media/image31.png"/><Relationship Id="rId12" Type="http://schemas.openxmlformats.org/officeDocument/2006/relationships/image" Target="../media/image63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7.svg"/><Relationship Id="rId11" Type="http://schemas.openxmlformats.org/officeDocument/2006/relationships/image" Target="../media/image33.png"/><Relationship Id="rId5" Type="http://schemas.openxmlformats.org/officeDocument/2006/relationships/image" Target="../media/image30.png"/><Relationship Id="rId10" Type="http://schemas.openxmlformats.org/officeDocument/2006/relationships/image" Target="../media/image61.svg"/><Relationship Id="rId4" Type="http://schemas.openxmlformats.org/officeDocument/2006/relationships/image" Target="../media/image55.svg"/><Relationship Id="rId9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7.svg"/><Relationship Id="rId5" Type="http://schemas.openxmlformats.org/officeDocument/2006/relationships/image" Target="../media/image35.png"/><Relationship Id="rId4" Type="http://schemas.openxmlformats.org/officeDocument/2006/relationships/image" Target="../media/image6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71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69.sv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0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5.svg"/><Relationship Id="rId11" Type="http://schemas.openxmlformats.org/officeDocument/2006/relationships/image" Target="../media/image80.svg"/><Relationship Id="rId5" Type="http://schemas.openxmlformats.org/officeDocument/2006/relationships/image" Target="../media/image39.png"/><Relationship Id="rId15" Type="http://schemas.openxmlformats.org/officeDocument/2006/relationships/image" Target="../media/image44.png"/><Relationship Id="rId10" Type="http://schemas.openxmlformats.org/officeDocument/2006/relationships/image" Target="../media/image42.png"/><Relationship Id="rId4" Type="http://schemas.openxmlformats.org/officeDocument/2006/relationships/image" Target="../media/image73.svg"/><Relationship Id="rId9" Type="http://schemas.openxmlformats.org/officeDocument/2006/relationships/image" Target="../media/image78.svg"/><Relationship Id="rId14" Type="http://schemas.openxmlformats.org/officeDocument/2006/relationships/image" Target="../media/image82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svg"/><Relationship Id="rId3" Type="http://schemas.openxmlformats.org/officeDocument/2006/relationships/image" Target="../media/image45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7.svg"/><Relationship Id="rId5" Type="http://schemas.openxmlformats.org/officeDocument/2006/relationships/image" Target="../media/image46.png"/><Relationship Id="rId10" Type="http://schemas.openxmlformats.org/officeDocument/2006/relationships/image" Target="../media/image91.svg"/><Relationship Id="rId4" Type="http://schemas.openxmlformats.org/officeDocument/2006/relationships/image" Target="../media/image85.svg"/><Relationship Id="rId9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66.xml"/><Relationship Id="rId13" Type="http://schemas.openxmlformats.org/officeDocument/2006/relationships/tags" Target="../tags/tag171.xml"/><Relationship Id="rId18" Type="http://schemas.openxmlformats.org/officeDocument/2006/relationships/image" Target="../media/image10.png"/><Relationship Id="rId3" Type="http://schemas.openxmlformats.org/officeDocument/2006/relationships/tags" Target="../tags/tag161.xml"/><Relationship Id="rId21" Type="http://schemas.openxmlformats.org/officeDocument/2006/relationships/image" Target="../media/image50.png"/><Relationship Id="rId7" Type="http://schemas.openxmlformats.org/officeDocument/2006/relationships/tags" Target="../tags/tag165.xml"/><Relationship Id="rId12" Type="http://schemas.openxmlformats.org/officeDocument/2006/relationships/tags" Target="../tags/tag170.xml"/><Relationship Id="rId17" Type="http://schemas.openxmlformats.org/officeDocument/2006/relationships/notesSlide" Target="../notesSlides/notesSlide18.xml"/><Relationship Id="rId2" Type="http://schemas.openxmlformats.org/officeDocument/2006/relationships/tags" Target="../tags/tag160.xml"/><Relationship Id="rId16" Type="http://schemas.openxmlformats.org/officeDocument/2006/relationships/slideLayout" Target="../slideLayouts/slideLayout12.xml"/><Relationship Id="rId20" Type="http://schemas.openxmlformats.org/officeDocument/2006/relationships/image" Target="../media/image93.svg"/><Relationship Id="rId1" Type="http://schemas.openxmlformats.org/officeDocument/2006/relationships/tags" Target="../tags/tag159.xml"/><Relationship Id="rId6" Type="http://schemas.openxmlformats.org/officeDocument/2006/relationships/tags" Target="../tags/tag164.xml"/><Relationship Id="rId11" Type="http://schemas.openxmlformats.org/officeDocument/2006/relationships/tags" Target="../tags/tag169.xml"/><Relationship Id="rId5" Type="http://schemas.openxmlformats.org/officeDocument/2006/relationships/tags" Target="../tags/tag163.xml"/><Relationship Id="rId15" Type="http://schemas.openxmlformats.org/officeDocument/2006/relationships/tags" Target="../tags/tag173.xml"/><Relationship Id="rId10" Type="http://schemas.openxmlformats.org/officeDocument/2006/relationships/tags" Target="../tags/tag168.xml"/><Relationship Id="rId19" Type="http://schemas.openxmlformats.org/officeDocument/2006/relationships/image" Target="../media/image49.png"/><Relationship Id="rId4" Type="http://schemas.openxmlformats.org/officeDocument/2006/relationships/tags" Target="../tags/tag162.xml"/><Relationship Id="rId9" Type="http://schemas.openxmlformats.org/officeDocument/2006/relationships/tags" Target="../tags/tag167.xml"/><Relationship Id="rId14" Type="http://schemas.openxmlformats.org/officeDocument/2006/relationships/tags" Target="../tags/tag172.xml"/><Relationship Id="rId22" Type="http://schemas.openxmlformats.org/officeDocument/2006/relationships/image" Target="../media/image95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svg"/><Relationship Id="rId3" Type="http://schemas.openxmlformats.org/officeDocument/2006/relationships/image" Target="../media/image29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7.svg"/><Relationship Id="rId5" Type="http://schemas.openxmlformats.org/officeDocument/2006/relationships/image" Target="../media/image51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18" Type="http://schemas.openxmlformats.org/officeDocument/2006/relationships/notesSlide" Target="../notesSlides/notesSlide2.xml"/><Relationship Id="rId26" Type="http://schemas.openxmlformats.org/officeDocument/2006/relationships/image" Target="../media/image7.png"/><Relationship Id="rId3" Type="http://schemas.openxmlformats.org/officeDocument/2006/relationships/tags" Target="../tags/tag3.xml"/><Relationship Id="rId21" Type="http://schemas.openxmlformats.org/officeDocument/2006/relationships/image" Target="../media/image5.sv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slideLayout" Target="../slideLayouts/slideLayout12.xml"/><Relationship Id="rId25" Type="http://schemas.openxmlformats.org/officeDocument/2006/relationships/image" Target="../media/image9.svg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image" Target="../media/image4.pn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24" Type="http://schemas.openxmlformats.org/officeDocument/2006/relationships/image" Target="../media/image6.png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image" Target="../media/image7.svg"/><Relationship Id="rId10" Type="http://schemas.openxmlformats.org/officeDocument/2006/relationships/tags" Target="../tags/tag10.xml"/><Relationship Id="rId19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image" Target="../media/image5.png"/><Relationship Id="rId27" Type="http://schemas.openxmlformats.org/officeDocument/2006/relationships/image" Target="../media/image11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181.xml"/><Relationship Id="rId13" Type="http://schemas.openxmlformats.org/officeDocument/2006/relationships/tags" Target="../tags/tag186.xml"/><Relationship Id="rId18" Type="http://schemas.openxmlformats.org/officeDocument/2006/relationships/notesSlide" Target="../notesSlides/notesSlide20.xml"/><Relationship Id="rId3" Type="http://schemas.openxmlformats.org/officeDocument/2006/relationships/tags" Target="../tags/tag176.xml"/><Relationship Id="rId7" Type="http://schemas.openxmlformats.org/officeDocument/2006/relationships/tags" Target="../tags/tag180.xml"/><Relationship Id="rId12" Type="http://schemas.openxmlformats.org/officeDocument/2006/relationships/tags" Target="../tags/tag185.xml"/><Relationship Id="rId17" Type="http://schemas.openxmlformats.org/officeDocument/2006/relationships/slideLayout" Target="../slideLayouts/slideLayout37.xml"/><Relationship Id="rId2" Type="http://schemas.openxmlformats.org/officeDocument/2006/relationships/tags" Target="../tags/tag175.xml"/><Relationship Id="rId16" Type="http://schemas.openxmlformats.org/officeDocument/2006/relationships/tags" Target="../tags/tag189.xml"/><Relationship Id="rId1" Type="http://schemas.openxmlformats.org/officeDocument/2006/relationships/tags" Target="../tags/tag174.xml"/><Relationship Id="rId6" Type="http://schemas.openxmlformats.org/officeDocument/2006/relationships/tags" Target="../tags/tag179.xml"/><Relationship Id="rId11" Type="http://schemas.openxmlformats.org/officeDocument/2006/relationships/tags" Target="../tags/tag184.xml"/><Relationship Id="rId5" Type="http://schemas.openxmlformats.org/officeDocument/2006/relationships/tags" Target="../tags/tag178.xml"/><Relationship Id="rId15" Type="http://schemas.openxmlformats.org/officeDocument/2006/relationships/tags" Target="../tags/tag188.xml"/><Relationship Id="rId10" Type="http://schemas.openxmlformats.org/officeDocument/2006/relationships/tags" Target="../tags/tag183.xml"/><Relationship Id="rId19" Type="http://schemas.openxmlformats.org/officeDocument/2006/relationships/image" Target="../media/image3.jpeg"/><Relationship Id="rId4" Type="http://schemas.openxmlformats.org/officeDocument/2006/relationships/tags" Target="../tags/tag177.xml"/><Relationship Id="rId9" Type="http://schemas.openxmlformats.org/officeDocument/2006/relationships/tags" Target="../tags/tag182.xml"/><Relationship Id="rId14" Type="http://schemas.openxmlformats.org/officeDocument/2006/relationships/tags" Target="../tags/tag18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197.xml"/><Relationship Id="rId13" Type="http://schemas.openxmlformats.org/officeDocument/2006/relationships/slideLayout" Target="../slideLayouts/slideLayout15.xml"/><Relationship Id="rId3" Type="http://schemas.openxmlformats.org/officeDocument/2006/relationships/tags" Target="../tags/tag192.xml"/><Relationship Id="rId7" Type="http://schemas.openxmlformats.org/officeDocument/2006/relationships/tags" Target="../tags/tag196.xml"/><Relationship Id="rId12" Type="http://schemas.openxmlformats.org/officeDocument/2006/relationships/tags" Target="../tags/tag201.xml"/><Relationship Id="rId2" Type="http://schemas.openxmlformats.org/officeDocument/2006/relationships/tags" Target="../tags/tag191.xml"/><Relationship Id="rId1" Type="http://schemas.openxmlformats.org/officeDocument/2006/relationships/tags" Target="../tags/tag190.xml"/><Relationship Id="rId6" Type="http://schemas.openxmlformats.org/officeDocument/2006/relationships/tags" Target="../tags/tag195.xml"/><Relationship Id="rId11" Type="http://schemas.openxmlformats.org/officeDocument/2006/relationships/tags" Target="../tags/tag200.xml"/><Relationship Id="rId5" Type="http://schemas.openxmlformats.org/officeDocument/2006/relationships/tags" Target="../tags/tag194.xml"/><Relationship Id="rId15" Type="http://schemas.openxmlformats.org/officeDocument/2006/relationships/image" Target="../media/image53.jpeg"/><Relationship Id="rId10" Type="http://schemas.openxmlformats.org/officeDocument/2006/relationships/tags" Target="../tags/tag199.xml"/><Relationship Id="rId4" Type="http://schemas.openxmlformats.org/officeDocument/2006/relationships/tags" Target="../tags/tag193.xml"/><Relationship Id="rId9" Type="http://schemas.openxmlformats.org/officeDocument/2006/relationships/tags" Target="../tags/tag198.xml"/><Relationship Id="rId14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209.xml"/><Relationship Id="rId13" Type="http://schemas.openxmlformats.org/officeDocument/2006/relationships/slideLayout" Target="../slideLayouts/slideLayout16.xml"/><Relationship Id="rId3" Type="http://schemas.openxmlformats.org/officeDocument/2006/relationships/tags" Target="../tags/tag204.xml"/><Relationship Id="rId7" Type="http://schemas.openxmlformats.org/officeDocument/2006/relationships/tags" Target="../tags/tag208.xml"/><Relationship Id="rId12" Type="http://schemas.openxmlformats.org/officeDocument/2006/relationships/tags" Target="../tags/tag213.xml"/><Relationship Id="rId2" Type="http://schemas.openxmlformats.org/officeDocument/2006/relationships/tags" Target="../tags/tag203.xml"/><Relationship Id="rId1" Type="http://schemas.openxmlformats.org/officeDocument/2006/relationships/tags" Target="../tags/tag202.xml"/><Relationship Id="rId6" Type="http://schemas.openxmlformats.org/officeDocument/2006/relationships/tags" Target="../tags/tag207.xml"/><Relationship Id="rId11" Type="http://schemas.openxmlformats.org/officeDocument/2006/relationships/tags" Target="../tags/tag212.xml"/><Relationship Id="rId5" Type="http://schemas.openxmlformats.org/officeDocument/2006/relationships/tags" Target="../tags/tag206.xml"/><Relationship Id="rId15" Type="http://schemas.openxmlformats.org/officeDocument/2006/relationships/image" Target="../media/image53.jpeg"/><Relationship Id="rId10" Type="http://schemas.openxmlformats.org/officeDocument/2006/relationships/tags" Target="../tags/tag211.xml"/><Relationship Id="rId4" Type="http://schemas.openxmlformats.org/officeDocument/2006/relationships/tags" Target="../tags/tag205.xml"/><Relationship Id="rId9" Type="http://schemas.openxmlformats.org/officeDocument/2006/relationships/tags" Target="../tags/tag210.xml"/><Relationship Id="rId14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21.xml"/><Relationship Id="rId13" Type="http://schemas.openxmlformats.org/officeDocument/2006/relationships/slideLayout" Target="../slideLayouts/slideLayout17.xml"/><Relationship Id="rId3" Type="http://schemas.openxmlformats.org/officeDocument/2006/relationships/tags" Target="../tags/tag216.xml"/><Relationship Id="rId7" Type="http://schemas.openxmlformats.org/officeDocument/2006/relationships/tags" Target="../tags/tag220.xml"/><Relationship Id="rId12" Type="http://schemas.openxmlformats.org/officeDocument/2006/relationships/tags" Target="../tags/tag225.xml"/><Relationship Id="rId2" Type="http://schemas.openxmlformats.org/officeDocument/2006/relationships/tags" Target="../tags/tag215.xml"/><Relationship Id="rId1" Type="http://schemas.openxmlformats.org/officeDocument/2006/relationships/tags" Target="../tags/tag214.xml"/><Relationship Id="rId6" Type="http://schemas.openxmlformats.org/officeDocument/2006/relationships/tags" Target="../tags/tag219.xml"/><Relationship Id="rId11" Type="http://schemas.openxmlformats.org/officeDocument/2006/relationships/tags" Target="../tags/tag224.xml"/><Relationship Id="rId5" Type="http://schemas.openxmlformats.org/officeDocument/2006/relationships/tags" Target="../tags/tag218.xml"/><Relationship Id="rId15" Type="http://schemas.openxmlformats.org/officeDocument/2006/relationships/image" Target="../media/image53.jpeg"/><Relationship Id="rId10" Type="http://schemas.openxmlformats.org/officeDocument/2006/relationships/tags" Target="../tags/tag223.xml"/><Relationship Id="rId4" Type="http://schemas.openxmlformats.org/officeDocument/2006/relationships/tags" Target="../tags/tag217.xml"/><Relationship Id="rId9" Type="http://schemas.openxmlformats.org/officeDocument/2006/relationships/tags" Target="../tags/tag222.xml"/><Relationship Id="rId14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33.xml"/><Relationship Id="rId13" Type="http://schemas.openxmlformats.org/officeDocument/2006/relationships/slideLayout" Target="../slideLayouts/slideLayout18.xml"/><Relationship Id="rId3" Type="http://schemas.openxmlformats.org/officeDocument/2006/relationships/tags" Target="../tags/tag228.xml"/><Relationship Id="rId7" Type="http://schemas.openxmlformats.org/officeDocument/2006/relationships/tags" Target="../tags/tag232.xml"/><Relationship Id="rId12" Type="http://schemas.openxmlformats.org/officeDocument/2006/relationships/tags" Target="../tags/tag237.xml"/><Relationship Id="rId2" Type="http://schemas.openxmlformats.org/officeDocument/2006/relationships/tags" Target="../tags/tag227.xml"/><Relationship Id="rId1" Type="http://schemas.openxmlformats.org/officeDocument/2006/relationships/tags" Target="../tags/tag226.xml"/><Relationship Id="rId6" Type="http://schemas.openxmlformats.org/officeDocument/2006/relationships/tags" Target="../tags/tag231.xml"/><Relationship Id="rId11" Type="http://schemas.openxmlformats.org/officeDocument/2006/relationships/tags" Target="../tags/tag236.xml"/><Relationship Id="rId5" Type="http://schemas.openxmlformats.org/officeDocument/2006/relationships/tags" Target="../tags/tag230.xml"/><Relationship Id="rId15" Type="http://schemas.openxmlformats.org/officeDocument/2006/relationships/image" Target="../media/image53.jpeg"/><Relationship Id="rId10" Type="http://schemas.openxmlformats.org/officeDocument/2006/relationships/tags" Target="../tags/tag235.xml"/><Relationship Id="rId4" Type="http://schemas.openxmlformats.org/officeDocument/2006/relationships/tags" Target="../tags/tag229.xml"/><Relationship Id="rId9" Type="http://schemas.openxmlformats.org/officeDocument/2006/relationships/tags" Target="../tags/tag234.xml"/><Relationship Id="rId14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45.xml"/><Relationship Id="rId13" Type="http://schemas.openxmlformats.org/officeDocument/2006/relationships/slideLayout" Target="../slideLayouts/slideLayout19.xml"/><Relationship Id="rId3" Type="http://schemas.openxmlformats.org/officeDocument/2006/relationships/tags" Target="../tags/tag240.xml"/><Relationship Id="rId7" Type="http://schemas.openxmlformats.org/officeDocument/2006/relationships/tags" Target="../tags/tag244.xml"/><Relationship Id="rId12" Type="http://schemas.openxmlformats.org/officeDocument/2006/relationships/tags" Target="../tags/tag249.xml"/><Relationship Id="rId2" Type="http://schemas.openxmlformats.org/officeDocument/2006/relationships/tags" Target="../tags/tag239.xml"/><Relationship Id="rId1" Type="http://schemas.openxmlformats.org/officeDocument/2006/relationships/tags" Target="../tags/tag238.xml"/><Relationship Id="rId6" Type="http://schemas.openxmlformats.org/officeDocument/2006/relationships/tags" Target="../tags/tag243.xml"/><Relationship Id="rId11" Type="http://schemas.openxmlformats.org/officeDocument/2006/relationships/tags" Target="../tags/tag248.xml"/><Relationship Id="rId5" Type="http://schemas.openxmlformats.org/officeDocument/2006/relationships/tags" Target="../tags/tag242.xml"/><Relationship Id="rId15" Type="http://schemas.openxmlformats.org/officeDocument/2006/relationships/image" Target="../media/image53.jpeg"/><Relationship Id="rId10" Type="http://schemas.openxmlformats.org/officeDocument/2006/relationships/tags" Target="../tags/tag247.xml"/><Relationship Id="rId4" Type="http://schemas.openxmlformats.org/officeDocument/2006/relationships/tags" Target="../tags/tag241.xml"/><Relationship Id="rId9" Type="http://schemas.openxmlformats.org/officeDocument/2006/relationships/tags" Target="../tags/tag246.xml"/><Relationship Id="rId14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257.xml"/><Relationship Id="rId13" Type="http://schemas.openxmlformats.org/officeDocument/2006/relationships/slideLayout" Target="../slideLayouts/slideLayout20.xml"/><Relationship Id="rId3" Type="http://schemas.openxmlformats.org/officeDocument/2006/relationships/tags" Target="../tags/tag252.xml"/><Relationship Id="rId7" Type="http://schemas.openxmlformats.org/officeDocument/2006/relationships/tags" Target="../tags/tag256.xml"/><Relationship Id="rId12" Type="http://schemas.openxmlformats.org/officeDocument/2006/relationships/tags" Target="../tags/tag261.xml"/><Relationship Id="rId2" Type="http://schemas.openxmlformats.org/officeDocument/2006/relationships/tags" Target="../tags/tag251.xml"/><Relationship Id="rId1" Type="http://schemas.openxmlformats.org/officeDocument/2006/relationships/tags" Target="../tags/tag250.xml"/><Relationship Id="rId6" Type="http://schemas.openxmlformats.org/officeDocument/2006/relationships/tags" Target="../tags/tag255.xml"/><Relationship Id="rId11" Type="http://schemas.openxmlformats.org/officeDocument/2006/relationships/tags" Target="../tags/tag260.xml"/><Relationship Id="rId5" Type="http://schemas.openxmlformats.org/officeDocument/2006/relationships/tags" Target="../tags/tag254.xml"/><Relationship Id="rId15" Type="http://schemas.openxmlformats.org/officeDocument/2006/relationships/image" Target="../media/image53.jpeg"/><Relationship Id="rId10" Type="http://schemas.openxmlformats.org/officeDocument/2006/relationships/tags" Target="../tags/tag259.xml"/><Relationship Id="rId4" Type="http://schemas.openxmlformats.org/officeDocument/2006/relationships/tags" Target="../tags/tag253.xml"/><Relationship Id="rId9" Type="http://schemas.openxmlformats.org/officeDocument/2006/relationships/tags" Target="../tags/tag258.xml"/><Relationship Id="rId14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269.xml"/><Relationship Id="rId13" Type="http://schemas.openxmlformats.org/officeDocument/2006/relationships/slideLayout" Target="../slideLayouts/slideLayout21.xml"/><Relationship Id="rId3" Type="http://schemas.openxmlformats.org/officeDocument/2006/relationships/tags" Target="../tags/tag264.xml"/><Relationship Id="rId7" Type="http://schemas.openxmlformats.org/officeDocument/2006/relationships/tags" Target="../tags/tag268.xml"/><Relationship Id="rId12" Type="http://schemas.openxmlformats.org/officeDocument/2006/relationships/tags" Target="../tags/tag273.xml"/><Relationship Id="rId2" Type="http://schemas.openxmlformats.org/officeDocument/2006/relationships/tags" Target="../tags/tag263.xml"/><Relationship Id="rId1" Type="http://schemas.openxmlformats.org/officeDocument/2006/relationships/tags" Target="../tags/tag262.xml"/><Relationship Id="rId6" Type="http://schemas.openxmlformats.org/officeDocument/2006/relationships/tags" Target="../tags/tag267.xml"/><Relationship Id="rId11" Type="http://schemas.openxmlformats.org/officeDocument/2006/relationships/tags" Target="../tags/tag272.xml"/><Relationship Id="rId5" Type="http://schemas.openxmlformats.org/officeDocument/2006/relationships/tags" Target="../tags/tag266.xml"/><Relationship Id="rId15" Type="http://schemas.openxmlformats.org/officeDocument/2006/relationships/image" Target="../media/image53.jpeg"/><Relationship Id="rId10" Type="http://schemas.openxmlformats.org/officeDocument/2006/relationships/tags" Target="../tags/tag271.xml"/><Relationship Id="rId4" Type="http://schemas.openxmlformats.org/officeDocument/2006/relationships/tags" Target="../tags/tag265.xml"/><Relationship Id="rId9" Type="http://schemas.openxmlformats.org/officeDocument/2006/relationships/tags" Target="../tags/tag270.xml"/><Relationship Id="rId14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281.xml"/><Relationship Id="rId13" Type="http://schemas.openxmlformats.org/officeDocument/2006/relationships/slideLayout" Target="../slideLayouts/slideLayout39.xml"/><Relationship Id="rId3" Type="http://schemas.openxmlformats.org/officeDocument/2006/relationships/tags" Target="../tags/tag276.xml"/><Relationship Id="rId7" Type="http://schemas.openxmlformats.org/officeDocument/2006/relationships/tags" Target="../tags/tag280.xml"/><Relationship Id="rId12" Type="http://schemas.openxmlformats.org/officeDocument/2006/relationships/tags" Target="../tags/tag285.xml"/><Relationship Id="rId2" Type="http://schemas.openxmlformats.org/officeDocument/2006/relationships/tags" Target="../tags/tag275.xml"/><Relationship Id="rId1" Type="http://schemas.openxmlformats.org/officeDocument/2006/relationships/tags" Target="../tags/tag274.xml"/><Relationship Id="rId6" Type="http://schemas.openxmlformats.org/officeDocument/2006/relationships/tags" Target="../tags/tag279.xml"/><Relationship Id="rId11" Type="http://schemas.openxmlformats.org/officeDocument/2006/relationships/tags" Target="../tags/tag284.xml"/><Relationship Id="rId5" Type="http://schemas.openxmlformats.org/officeDocument/2006/relationships/tags" Target="../tags/tag278.xml"/><Relationship Id="rId15" Type="http://schemas.openxmlformats.org/officeDocument/2006/relationships/image" Target="../media/image53.jpeg"/><Relationship Id="rId10" Type="http://schemas.openxmlformats.org/officeDocument/2006/relationships/tags" Target="../tags/tag283.xml"/><Relationship Id="rId4" Type="http://schemas.openxmlformats.org/officeDocument/2006/relationships/tags" Target="../tags/tag277.xml"/><Relationship Id="rId9" Type="http://schemas.openxmlformats.org/officeDocument/2006/relationships/tags" Target="../tags/tag282.xml"/><Relationship Id="rId14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24.xml"/><Relationship Id="rId13" Type="http://schemas.openxmlformats.org/officeDocument/2006/relationships/tags" Target="../tags/tag29.xml"/><Relationship Id="rId18" Type="http://schemas.openxmlformats.org/officeDocument/2006/relationships/tags" Target="../tags/tag34.xml"/><Relationship Id="rId26" Type="http://schemas.openxmlformats.org/officeDocument/2006/relationships/image" Target="../media/image15.svg"/><Relationship Id="rId3" Type="http://schemas.openxmlformats.org/officeDocument/2006/relationships/tags" Target="../tags/tag19.xml"/><Relationship Id="rId21" Type="http://schemas.openxmlformats.org/officeDocument/2006/relationships/slideLayout" Target="../slideLayouts/slideLayout12.xml"/><Relationship Id="rId7" Type="http://schemas.openxmlformats.org/officeDocument/2006/relationships/tags" Target="../tags/tag23.xml"/><Relationship Id="rId12" Type="http://schemas.openxmlformats.org/officeDocument/2006/relationships/tags" Target="../tags/tag28.xml"/><Relationship Id="rId17" Type="http://schemas.openxmlformats.org/officeDocument/2006/relationships/tags" Target="../tags/tag33.xml"/><Relationship Id="rId25" Type="http://schemas.openxmlformats.org/officeDocument/2006/relationships/image" Target="../media/image9.png"/><Relationship Id="rId2" Type="http://schemas.openxmlformats.org/officeDocument/2006/relationships/tags" Target="../tags/tag18.xml"/><Relationship Id="rId16" Type="http://schemas.openxmlformats.org/officeDocument/2006/relationships/tags" Target="../tags/tag32.xml"/><Relationship Id="rId20" Type="http://schemas.openxmlformats.org/officeDocument/2006/relationships/tags" Target="../tags/tag36.xml"/><Relationship Id="rId29" Type="http://schemas.openxmlformats.org/officeDocument/2006/relationships/image" Target="../media/image11.png"/><Relationship Id="rId1" Type="http://schemas.openxmlformats.org/officeDocument/2006/relationships/tags" Target="../tags/tag17.xml"/><Relationship Id="rId6" Type="http://schemas.openxmlformats.org/officeDocument/2006/relationships/tags" Target="../tags/tag22.xml"/><Relationship Id="rId11" Type="http://schemas.openxmlformats.org/officeDocument/2006/relationships/tags" Target="../tags/tag27.xml"/><Relationship Id="rId24" Type="http://schemas.openxmlformats.org/officeDocument/2006/relationships/image" Target="../media/image13.svg"/><Relationship Id="rId32" Type="http://schemas.openxmlformats.org/officeDocument/2006/relationships/image" Target="../media/image21.svg"/><Relationship Id="rId5" Type="http://schemas.openxmlformats.org/officeDocument/2006/relationships/tags" Target="../tags/tag21.xml"/><Relationship Id="rId15" Type="http://schemas.openxmlformats.org/officeDocument/2006/relationships/tags" Target="../tags/tag31.xml"/><Relationship Id="rId23" Type="http://schemas.openxmlformats.org/officeDocument/2006/relationships/image" Target="../media/image8.png"/><Relationship Id="rId28" Type="http://schemas.openxmlformats.org/officeDocument/2006/relationships/image" Target="../media/image17.svg"/><Relationship Id="rId10" Type="http://schemas.openxmlformats.org/officeDocument/2006/relationships/tags" Target="../tags/tag26.xml"/><Relationship Id="rId19" Type="http://schemas.openxmlformats.org/officeDocument/2006/relationships/tags" Target="../tags/tag35.xml"/><Relationship Id="rId31" Type="http://schemas.openxmlformats.org/officeDocument/2006/relationships/image" Target="../media/image12.png"/><Relationship Id="rId4" Type="http://schemas.openxmlformats.org/officeDocument/2006/relationships/tags" Target="../tags/tag20.xml"/><Relationship Id="rId9" Type="http://schemas.openxmlformats.org/officeDocument/2006/relationships/tags" Target="../tags/tag25.xml"/><Relationship Id="rId14" Type="http://schemas.openxmlformats.org/officeDocument/2006/relationships/tags" Target="../tags/tag30.xml"/><Relationship Id="rId22" Type="http://schemas.openxmlformats.org/officeDocument/2006/relationships/notesSlide" Target="../notesSlides/notesSlide3.xml"/><Relationship Id="rId27" Type="http://schemas.openxmlformats.org/officeDocument/2006/relationships/image" Target="../media/image10.png"/><Relationship Id="rId30" Type="http://schemas.openxmlformats.org/officeDocument/2006/relationships/image" Target="../media/image19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293.xml"/><Relationship Id="rId13" Type="http://schemas.openxmlformats.org/officeDocument/2006/relationships/slideLayout" Target="../slideLayouts/slideLayout22.xml"/><Relationship Id="rId3" Type="http://schemas.openxmlformats.org/officeDocument/2006/relationships/tags" Target="../tags/tag288.xml"/><Relationship Id="rId7" Type="http://schemas.openxmlformats.org/officeDocument/2006/relationships/tags" Target="../tags/tag292.xml"/><Relationship Id="rId12" Type="http://schemas.openxmlformats.org/officeDocument/2006/relationships/tags" Target="../tags/tag297.xml"/><Relationship Id="rId2" Type="http://schemas.openxmlformats.org/officeDocument/2006/relationships/tags" Target="../tags/tag287.xml"/><Relationship Id="rId1" Type="http://schemas.openxmlformats.org/officeDocument/2006/relationships/tags" Target="../tags/tag286.xml"/><Relationship Id="rId6" Type="http://schemas.openxmlformats.org/officeDocument/2006/relationships/tags" Target="../tags/tag291.xml"/><Relationship Id="rId11" Type="http://schemas.openxmlformats.org/officeDocument/2006/relationships/tags" Target="../tags/tag296.xml"/><Relationship Id="rId5" Type="http://schemas.openxmlformats.org/officeDocument/2006/relationships/tags" Target="../tags/tag290.xml"/><Relationship Id="rId15" Type="http://schemas.openxmlformats.org/officeDocument/2006/relationships/image" Target="../media/image53.jpeg"/><Relationship Id="rId10" Type="http://schemas.openxmlformats.org/officeDocument/2006/relationships/tags" Target="../tags/tag295.xml"/><Relationship Id="rId4" Type="http://schemas.openxmlformats.org/officeDocument/2006/relationships/tags" Target="../tags/tag289.xml"/><Relationship Id="rId9" Type="http://schemas.openxmlformats.org/officeDocument/2006/relationships/tags" Target="../tags/tag294.xml"/><Relationship Id="rId14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305.xml"/><Relationship Id="rId13" Type="http://schemas.openxmlformats.org/officeDocument/2006/relationships/slideLayout" Target="../slideLayouts/slideLayout23.xml"/><Relationship Id="rId3" Type="http://schemas.openxmlformats.org/officeDocument/2006/relationships/tags" Target="../tags/tag300.xml"/><Relationship Id="rId7" Type="http://schemas.openxmlformats.org/officeDocument/2006/relationships/tags" Target="../tags/tag304.xml"/><Relationship Id="rId12" Type="http://schemas.openxmlformats.org/officeDocument/2006/relationships/tags" Target="../tags/tag309.xml"/><Relationship Id="rId2" Type="http://schemas.openxmlformats.org/officeDocument/2006/relationships/tags" Target="../tags/tag299.xml"/><Relationship Id="rId1" Type="http://schemas.openxmlformats.org/officeDocument/2006/relationships/tags" Target="../tags/tag298.xml"/><Relationship Id="rId6" Type="http://schemas.openxmlformats.org/officeDocument/2006/relationships/tags" Target="../tags/tag303.xml"/><Relationship Id="rId11" Type="http://schemas.openxmlformats.org/officeDocument/2006/relationships/tags" Target="../tags/tag308.xml"/><Relationship Id="rId5" Type="http://schemas.openxmlformats.org/officeDocument/2006/relationships/tags" Target="../tags/tag302.xml"/><Relationship Id="rId15" Type="http://schemas.openxmlformats.org/officeDocument/2006/relationships/image" Target="../media/image53.jpeg"/><Relationship Id="rId10" Type="http://schemas.openxmlformats.org/officeDocument/2006/relationships/tags" Target="../tags/tag307.xml"/><Relationship Id="rId4" Type="http://schemas.openxmlformats.org/officeDocument/2006/relationships/tags" Target="../tags/tag301.xml"/><Relationship Id="rId9" Type="http://schemas.openxmlformats.org/officeDocument/2006/relationships/tags" Target="../tags/tag306.xml"/><Relationship Id="rId14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317.xml"/><Relationship Id="rId13" Type="http://schemas.openxmlformats.org/officeDocument/2006/relationships/slideLayout" Target="../slideLayouts/slideLayout24.xml"/><Relationship Id="rId3" Type="http://schemas.openxmlformats.org/officeDocument/2006/relationships/tags" Target="../tags/tag312.xml"/><Relationship Id="rId7" Type="http://schemas.openxmlformats.org/officeDocument/2006/relationships/tags" Target="../tags/tag316.xml"/><Relationship Id="rId12" Type="http://schemas.openxmlformats.org/officeDocument/2006/relationships/tags" Target="../tags/tag321.xml"/><Relationship Id="rId2" Type="http://schemas.openxmlformats.org/officeDocument/2006/relationships/tags" Target="../tags/tag311.xml"/><Relationship Id="rId1" Type="http://schemas.openxmlformats.org/officeDocument/2006/relationships/tags" Target="../tags/tag310.xml"/><Relationship Id="rId6" Type="http://schemas.openxmlformats.org/officeDocument/2006/relationships/tags" Target="../tags/tag315.xml"/><Relationship Id="rId11" Type="http://schemas.openxmlformats.org/officeDocument/2006/relationships/tags" Target="../tags/tag320.xml"/><Relationship Id="rId5" Type="http://schemas.openxmlformats.org/officeDocument/2006/relationships/tags" Target="../tags/tag314.xml"/><Relationship Id="rId15" Type="http://schemas.openxmlformats.org/officeDocument/2006/relationships/image" Target="../media/image53.jpeg"/><Relationship Id="rId10" Type="http://schemas.openxmlformats.org/officeDocument/2006/relationships/tags" Target="../tags/tag319.xml"/><Relationship Id="rId4" Type="http://schemas.openxmlformats.org/officeDocument/2006/relationships/tags" Target="../tags/tag313.xml"/><Relationship Id="rId9" Type="http://schemas.openxmlformats.org/officeDocument/2006/relationships/tags" Target="../tags/tag318.xml"/><Relationship Id="rId14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329.xml"/><Relationship Id="rId13" Type="http://schemas.openxmlformats.org/officeDocument/2006/relationships/tags" Target="../tags/tag334.xml"/><Relationship Id="rId18" Type="http://schemas.openxmlformats.org/officeDocument/2006/relationships/tags" Target="../tags/tag339.xml"/><Relationship Id="rId3" Type="http://schemas.openxmlformats.org/officeDocument/2006/relationships/tags" Target="../tags/tag324.xml"/><Relationship Id="rId21" Type="http://schemas.openxmlformats.org/officeDocument/2006/relationships/notesSlide" Target="../notesSlides/notesSlide33.xml"/><Relationship Id="rId7" Type="http://schemas.openxmlformats.org/officeDocument/2006/relationships/tags" Target="../tags/tag328.xml"/><Relationship Id="rId12" Type="http://schemas.openxmlformats.org/officeDocument/2006/relationships/tags" Target="../tags/tag333.xml"/><Relationship Id="rId17" Type="http://schemas.openxmlformats.org/officeDocument/2006/relationships/tags" Target="../tags/tag338.xml"/><Relationship Id="rId2" Type="http://schemas.openxmlformats.org/officeDocument/2006/relationships/tags" Target="../tags/tag323.xml"/><Relationship Id="rId16" Type="http://schemas.openxmlformats.org/officeDocument/2006/relationships/tags" Target="../tags/tag337.xml"/><Relationship Id="rId20" Type="http://schemas.openxmlformats.org/officeDocument/2006/relationships/slideLayout" Target="../slideLayouts/slideLayout40.xml"/><Relationship Id="rId1" Type="http://schemas.openxmlformats.org/officeDocument/2006/relationships/tags" Target="../tags/tag322.xml"/><Relationship Id="rId6" Type="http://schemas.openxmlformats.org/officeDocument/2006/relationships/tags" Target="../tags/tag327.xml"/><Relationship Id="rId11" Type="http://schemas.openxmlformats.org/officeDocument/2006/relationships/tags" Target="../tags/tag332.xml"/><Relationship Id="rId5" Type="http://schemas.openxmlformats.org/officeDocument/2006/relationships/tags" Target="../tags/tag326.xml"/><Relationship Id="rId15" Type="http://schemas.openxmlformats.org/officeDocument/2006/relationships/tags" Target="../tags/tag336.xml"/><Relationship Id="rId10" Type="http://schemas.openxmlformats.org/officeDocument/2006/relationships/tags" Target="../tags/tag331.xml"/><Relationship Id="rId19" Type="http://schemas.openxmlformats.org/officeDocument/2006/relationships/tags" Target="../tags/tag340.xml"/><Relationship Id="rId4" Type="http://schemas.openxmlformats.org/officeDocument/2006/relationships/tags" Target="../tags/tag325.xml"/><Relationship Id="rId9" Type="http://schemas.openxmlformats.org/officeDocument/2006/relationships/tags" Target="../tags/tag330.xml"/><Relationship Id="rId14" Type="http://schemas.openxmlformats.org/officeDocument/2006/relationships/tags" Target="../tags/tag335.xml"/><Relationship Id="rId22" Type="http://schemas.openxmlformats.org/officeDocument/2006/relationships/image" Target="../media/image53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348.xml"/><Relationship Id="rId13" Type="http://schemas.openxmlformats.org/officeDocument/2006/relationships/tags" Target="../tags/tag353.xml"/><Relationship Id="rId18" Type="http://schemas.openxmlformats.org/officeDocument/2006/relationships/tags" Target="../tags/tag358.xml"/><Relationship Id="rId3" Type="http://schemas.openxmlformats.org/officeDocument/2006/relationships/tags" Target="../tags/tag343.xml"/><Relationship Id="rId21" Type="http://schemas.openxmlformats.org/officeDocument/2006/relationships/notesSlide" Target="../notesSlides/notesSlide34.xml"/><Relationship Id="rId7" Type="http://schemas.openxmlformats.org/officeDocument/2006/relationships/tags" Target="../tags/tag347.xml"/><Relationship Id="rId12" Type="http://schemas.openxmlformats.org/officeDocument/2006/relationships/tags" Target="../tags/tag352.xml"/><Relationship Id="rId17" Type="http://schemas.openxmlformats.org/officeDocument/2006/relationships/tags" Target="../tags/tag357.xml"/><Relationship Id="rId2" Type="http://schemas.openxmlformats.org/officeDocument/2006/relationships/tags" Target="../tags/tag342.xml"/><Relationship Id="rId16" Type="http://schemas.openxmlformats.org/officeDocument/2006/relationships/tags" Target="../tags/tag356.xml"/><Relationship Id="rId20" Type="http://schemas.openxmlformats.org/officeDocument/2006/relationships/slideLayout" Target="../slideLayouts/slideLayout41.xml"/><Relationship Id="rId1" Type="http://schemas.openxmlformats.org/officeDocument/2006/relationships/tags" Target="../tags/tag341.xml"/><Relationship Id="rId6" Type="http://schemas.openxmlformats.org/officeDocument/2006/relationships/tags" Target="../tags/tag346.xml"/><Relationship Id="rId11" Type="http://schemas.openxmlformats.org/officeDocument/2006/relationships/tags" Target="../tags/tag351.xml"/><Relationship Id="rId5" Type="http://schemas.openxmlformats.org/officeDocument/2006/relationships/tags" Target="../tags/tag345.xml"/><Relationship Id="rId15" Type="http://schemas.openxmlformats.org/officeDocument/2006/relationships/tags" Target="../tags/tag355.xml"/><Relationship Id="rId10" Type="http://schemas.openxmlformats.org/officeDocument/2006/relationships/tags" Target="../tags/tag350.xml"/><Relationship Id="rId19" Type="http://schemas.openxmlformats.org/officeDocument/2006/relationships/tags" Target="../tags/tag359.xml"/><Relationship Id="rId4" Type="http://schemas.openxmlformats.org/officeDocument/2006/relationships/tags" Target="../tags/tag344.xml"/><Relationship Id="rId9" Type="http://schemas.openxmlformats.org/officeDocument/2006/relationships/tags" Target="../tags/tag349.xml"/><Relationship Id="rId14" Type="http://schemas.openxmlformats.org/officeDocument/2006/relationships/tags" Target="../tags/tag354.xml"/><Relationship Id="rId22" Type="http://schemas.openxmlformats.org/officeDocument/2006/relationships/image" Target="../media/image53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367.xml"/><Relationship Id="rId13" Type="http://schemas.openxmlformats.org/officeDocument/2006/relationships/slideLayout" Target="../slideLayouts/slideLayout42.xml"/><Relationship Id="rId3" Type="http://schemas.openxmlformats.org/officeDocument/2006/relationships/tags" Target="../tags/tag362.xml"/><Relationship Id="rId7" Type="http://schemas.openxmlformats.org/officeDocument/2006/relationships/tags" Target="../tags/tag366.xml"/><Relationship Id="rId12" Type="http://schemas.openxmlformats.org/officeDocument/2006/relationships/tags" Target="../tags/tag371.xml"/><Relationship Id="rId2" Type="http://schemas.openxmlformats.org/officeDocument/2006/relationships/tags" Target="../tags/tag361.xml"/><Relationship Id="rId1" Type="http://schemas.openxmlformats.org/officeDocument/2006/relationships/tags" Target="../tags/tag360.xml"/><Relationship Id="rId6" Type="http://schemas.openxmlformats.org/officeDocument/2006/relationships/tags" Target="../tags/tag365.xml"/><Relationship Id="rId11" Type="http://schemas.openxmlformats.org/officeDocument/2006/relationships/tags" Target="../tags/tag370.xml"/><Relationship Id="rId5" Type="http://schemas.openxmlformats.org/officeDocument/2006/relationships/tags" Target="../tags/tag364.xml"/><Relationship Id="rId15" Type="http://schemas.openxmlformats.org/officeDocument/2006/relationships/image" Target="../media/image53.jpeg"/><Relationship Id="rId10" Type="http://schemas.openxmlformats.org/officeDocument/2006/relationships/tags" Target="../tags/tag369.xml"/><Relationship Id="rId4" Type="http://schemas.openxmlformats.org/officeDocument/2006/relationships/tags" Target="../tags/tag363.xml"/><Relationship Id="rId9" Type="http://schemas.openxmlformats.org/officeDocument/2006/relationships/tags" Target="../tags/tag368.xml"/><Relationship Id="rId14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379.xml"/><Relationship Id="rId13" Type="http://schemas.openxmlformats.org/officeDocument/2006/relationships/image" Target="../media/image53.jpeg"/><Relationship Id="rId3" Type="http://schemas.openxmlformats.org/officeDocument/2006/relationships/tags" Target="../tags/tag374.xml"/><Relationship Id="rId7" Type="http://schemas.openxmlformats.org/officeDocument/2006/relationships/tags" Target="../tags/tag378.xml"/><Relationship Id="rId12" Type="http://schemas.openxmlformats.org/officeDocument/2006/relationships/notesSlide" Target="../notesSlides/notesSlide36.xml"/><Relationship Id="rId2" Type="http://schemas.openxmlformats.org/officeDocument/2006/relationships/tags" Target="../tags/tag373.xml"/><Relationship Id="rId1" Type="http://schemas.openxmlformats.org/officeDocument/2006/relationships/tags" Target="../tags/tag372.xml"/><Relationship Id="rId6" Type="http://schemas.openxmlformats.org/officeDocument/2006/relationships/tags" Target="../tags/tag377.xml"/><Relationship Id="rId11" Type="http://schemas.openxmlformats.org/officeDocument/2006/relationships/slideLayout" Target="../slideLayouts/slideLayout25.xml"/><Relationship Id="rId5" Type="http://schemas.openxmlformats.org/officeDocument/2006/relationships/tags" Target="../tags/tag376.xml"/><Relationship Id="rId10" Type="http://schemas.openxmlformats.org/officeDocument/2006/relationships/tags" Target="../tags/tag381.xml"/><Relationship Id="rId4" Type="http://schemas.openxmlformats.org/officeDocument/2006/relationships/tags" Target="../tags/tag375.xml"/><Relationship Id="rId9" Type="http://schemas.openxmlformats.org/officeDocument/2006/relationships/tags" Target="../tags/tag380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389.xml"/><Relationship Id="rId13" Type="http://schemas.openxmlformats.org/officeDocument/2006/relationships/slideLayout" Target="../slideLayouts/slideLayout26.xml"/><Relationship Id="rId3" Type="http://schemas.openxmlformats.org/officeDocument/2006/relationships/tags" Target="../tags/tag384.xml"/><Relationship Id="rId7" Type="http://schemas.openxmlformats.org/officeDocument/2006/relationships/tags" Target="../tags/tag388.xml"/><Relationship Id="rId12" Type="http://schemas.openxmlformats.org/officeDocument/2006/relationships/tags" Target="../tags/tag393.xml"/><Relationship Id="rId2" Type="http://schemas.openxmlformats.org/officeDocument/2006/relationships/tags" Target="../tags/tag383.xml"/><Relationship Id="rId1" Type="http://schemas.openxmlformats.org/officeDocument/2006/relationships/tags" Target="../tags/tag382.xml"/><Relationship Id="rId6" Type="http://schemas.openxmlformats.org/officeDocument/2006/relationships/tags" Target="../tags/tag387.xml"/><Relationship Id="rId11" Type="http://schemas.openxmlformats.org/officeDocument/2006/relationships/tags" Target="../tags/tag392.xml"/><Relationship Id="rId5" Type="http://schemas.openxmlformats.org/officeDocument/2006/relationships/tags" Target="../tags/tag386.xml"/><Relationship Id="rId15" Type="http://schemas.openxmlformats.org/officeDocument/2006/relationships/image" Target="../media/image53.jpeg"/><Relationship Id="rId10" Type="http://schemas.openxmlformats.org/officeDocument/2006/relationships/tags" Target="../tags/tag391.xml"/><Relationship Id="rId4" Type="http://schemas.openxmlformats.org/officeDocument/2006/relationships/tags" Target="../tags/tag385.xml"/><Relationship Id="rId9" Type="http://schemas.openxmlformats.org/officeDocument/2006/relationships/tags" Target="../tags/tag390.xml"/><Relationship Id="rId14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401.xml"/><Relationship Id="rId13" Type="http://schemas.openxmlformats.org/officeDocument/2006/relationships/slideLayout" Target="../slideLayouts/slideLayout43.xml"/><Relationship Id="rId3" Type="http://schemas.openxmlformats.org/officeDocument/2006/relationships/tags" Target="../tags/tag396.xml"/><Relationship Id="rId7" Type="http://schemas.openxmlformats.org/officeDocument/2006/relationships/tags" Target="../tags/tag400.xml"/><Relationship Id="rId12" Type="http://schemas.openxmlformats.org/officeDocument/2006/relationships/tags" Target="../tags/tag405.xml"/><Relationship Id="rId2" Type="http://schemas.openxmlformats.org/officeDocument/2006/relationships/tags" Target="../tags/tag395.xml"/><Relationship Id="rId1" Type="http://schemas.openxmlformats.org/officeDocument/2006/relationships/tags" Target="../tags/tag394.xml"/><Relationship Id="rId6" Type="http://schemas.openxmlformats.org/officeDocument/2006/relationships/tags" Target="../tags/tag399.xml"/><Relationship Id="rId11" Type="http://schemas.openxmlformats.org/officeDocument/2006/relationships/tags" Target="../tags/tag404.xml"/><Relationship Id="rId5" Type="http://schemas.openxmlformats.org/officeDocument/2006/relationships/tags" Target="../tags/tag398.xml"/><Relationship Id="rId15" Type="http://schemas.openxmlformats.org/officeDocument/2006/relationships/image" Target="../media/image53.jpeg"/><Relationship Id="rId10" Type="http://schemas.openxmlformats.org/officeDocument/2006/relationships/tags" Target="../tags/tag403.xml"/><Relationship Id="rId4" Type="http://schemas.openxmlformats.org/officeDocument/2006/relationships/tags" Target="../tags/tag397.xml"/><Relationship Id="rId9" Type="http://schemas.openxmlformats.org/officeDocument/2006/relationships/tags" Target="../tags/tag402.xml"/><Relationship Id="rId14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tags" Target="../tags/tag413.xml"/><Relationship Id="rId13" Type="http://schemas.openxmlformats.org/officeDocument/2006/relationships/slideLayout" Target="../slideLayouts/slideLayout27.xml"/><Relationship Id="rId3" Type="http://schemas.openxmlformats.org/officeDocument/2006/relationships/tags" Target="../tags/tag408.xml"/><Relationship Id="rId7" Type="http://schemas.openxmlformats.org/officeDocument/2006/relationships/tags" Target="../tags/tag412.xml"/><Relationship Id="rId12" Type="http://schemas.openxmlformats.org/officeDocument/2006/relationships/tags" Target="../tags/tag417.xml"/><Relationship Id="rId2" Type="http://schemas.openxmlformats.org/officeDocument/2006/relationships/tags" Target="../tags/tag407.xml"/><Relationship Id="rId1" Type="http://schemas.openxmlformats.org/officeDocument/2006/relationships/tags" Target="../tags/tag406.xml"/><Relationship Id="rId6" Type="http://schemas.openxmlformats.org/officeDocument/2006/relationships/tags" Target="../tags/tag411.xml"/><Relationship Id="rId11" Type="http://schemas.openxmlformats.org/officeDocument/2006/relationships/tags" Target="../tags/tag416.xml"/><Relationship Id="rId5" Type="http://schemas.openxmlformats.org/officeDocument/2006/relationships/tags" Target="../tags/tag410.xml"/><Relationship Id="rId15" Type="http://schemas.openxmlformats.org/officeDocument/2006/relationships/image" Target="../media/image53.jpeg"/><Relationship Id="rId10" Type="http://schemas.openxmlformats.org/officeDocument/2006/relationships/tags" Target="../tags/tag415.xml"/><Relationship Id="rId4" Type="http://schemas.openxmlformats.org/officeDocument/2006/relationships/tags" Target="../tags/tag409.xml"/><Relationship Id="rId9" Type="http://schemas.openxmlformats.org/officeDocument/2006/relationships/tags" Target="../tags/tag414.xml"/><Relationship Id="rId14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44.xml"/><Relationship Id="rId13" Type="http://schemas.openxmlformats.org/officeDocument/2006/relationships/image" Target="../media/image23.svg"/><Relationship Id="rId3" Type="http://schemas.openxmlformats.org/officeDocument/2006/relationships/tags" Target="../tags/tag39.xml"/><Relationship Id="rId7" Type="http://schemas.openxmlformats.org/officeDocument/2006/relationships/tags" Target="../tags/tag43.xml"/><Relationship Id="rId12" Type="http://schemas.openxmlformats.org/officeDocument/2006/relationships/image" Target="../media/image13.png"/><Relationship Id="rId17" Type="http://schemas.openxmlformats.org/officeDocument/2006/relationships/image" Target="../media/image27.svg"/><Relationship Id="rId2" Type="http://schemas.openxmlformats.org/officeDocument/2006/relationships/tags" Target="../tags/tag38.xml"/><Relationship Id="rId16" Type="http://schemas.openxmlformats.org/officeDocument/2006/relationships/image" Target="../media/image15.png"/><Relationship Id="rId1" Type="http://schemas.openxmlformats.org/officeDocument/2006/relationships/tags" Target="../tags/tag37.xml"/><Relationship Id="rId6" Type="http://schemas.openxmlformats.org/officeDocument/2006/relationships/tags" Target="../tags/tag42.xml"/><Relationship Id="rId11" Type="http://schemas.openxmlformats.org/officeDocument/2006/relationships/notesSlide" Target="../notesSlides/notesSlide4.xml"/><Relationship Id="rId5" Type="http://schemas.openxmlformats.org/officeDocument/2006/relationships/tags" Target="../tags/tag41.xml"/><Relationship Id="rId15" Type="http://schemas.openxmlformats.org/officeDocument/2006/relationships/image" Target="../media/image25.svg"/><Relationship Id="rId10" Type="http://schemas.openxmlformats.org/officeDocument/2006/relationships/slideLayout" Target="../slideLayouts/slideLayout13.xml"/><Relationship Id="rId4" Type="http://schemas.openxmlformats.org/officeDocument/2006/relationships/tags" Target="../tags/tag40.xml"/><Relationship Id="rId9" Type="http://schemas.openxmlformats.org/officeDocument/2006/relationships/tags" Target="../tags/tag45.xml"/><Relationship Id="rId1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tags" Target="../tags/tag425.xml"/><Relationship Id="rId13" Type="http://schemas.openxmlformats.org/officeDocument/2006/relationships/slideLayout" Target="../slideLayouts/slideLayout28.xml"/><Relationship Id="rId3" Type="http://schemas.openxmlformats.org/officeDocument/2006/relationships/tags" Target="../tags/tag420.xml"/><Relationship Id="rId7" Type="http://schemas.openxmlformats.org/officeDocument/2006/relationships/tags" Target="../tags/tag424.xml"/><Relationship Id="rId12" Type="http://schemas.openxmlformats.org/officeDocument/2006/relationships/tags" Target="../tags/tag429.xml"/><Relationship Id="rId2" Type="http://schemas.openxmlformats.org/officeDocument/2006/relationships/tags" Target="../tags/tag419.xml"/><Relationship Id="rId1" Type="http://schemas.openxmlformats.org/officeDocument/2006/relationships/tags" Target="../tags/tag418.xml"/><Relationship Id="rId6" Type="http://schemas.openxmlformats.org/officeDocument/2006/relationships/tags" Target="../tags/tag423.xml"/><Relationship Id="rId11" Type="http://schemas.openxmlformats.org/officeDocument/2006/relationships/tags" Target="../tags/tag428.xml"/><Relationship Id="rId5" Type="http://schemas.openxmlformats.org/officeDocument/2006/relationships/tags" Target="../tags/tag422.xml"/><Relationship Id="rId15" Type="http://schemas.openxmlformats.org/officeDocument/2006/relationships/image" Target="../media/image53.jpeg"/><Relationship Id="rId10" Type="http://schemas.openxmlformats.org/officeDocument/2006/relationships/tags" Target="../tags/tag427.xml"/><Relationship Id="rId4" Type="http://schemas.openxmlformats.org/officeDocument/2006/relationships/tags" Target="../tags/tag421.xml"/><Relationship Id="rId9" Type="http://schemas.openxmlformats.org/officeDocument/2006/relationships/tags" Target="../tags/tag426.xml"/><Relationship Id="rId14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tags" Target="../tags/tag437.xml"/><Relationship Id="rId13" Type="http://schemas.openxmlformats.org/officeDocument/2006/relationships/tags" Target="../tags/tag442.xml"/><Relationship Id="rId18" Type="http://schemas.openxmlformats.org/officeDocument/2006/relationships/tags" Target="../tags/tag447.xml"/><Relationship Id="rId3" Type="http://schemas.openxmlformats.org/officeDocument/2006/relationships/tags" Target="../tags/tag432.xml"/><Relationship Id="rId21" Type="http://schemas.openxmlformats.org/officeDocument/2006/relationships/notesSlide" Target="../notesSlides/notesSlide41.xml"/><Relationship Id="rId7" Type="http://schemas.openxmlformats.org/officeDocument/2006/relationships/tags" Target="../tags/tag436.xml"/><Relationship Id="rId12" Type="http://schemas.openxmlformats.org/officeDocument/2006/relationships/tags" Target="../tags/tag441.xml"/><Relationship Id="rId17" Type="http://schemas.openxmlformats.org/officeDocument/2006/relationships/tags" Target="../tags/tag446.xml"/><Relationship Id="rId2" Type="http://schemas.openxmlformats.org/officeDocument/2006/relationships/tags" Target="../tags/tag431.xml"/><Relationship Id="rId16" Type="http://schemas.openxmlformats.org/officeDocument/2006/relationships/tags" Target="../tags/tag445.xml"/><Relationship Id="rId20" Type="http://schemas.openxmlformats.org/officeDocument/2006/relationships/slideLayout" Target="../slideLayouts/slideLayout44.xml"/><Relationship Id="rId1" Type="http://schemas.openxmlformats.org/officeDocument/2006/relationships/tags" Target="../tags/tag430.xml"/><Relationship Id="rId6" Type="http://schemas.openxmlformats.org/officeDocument/2006/relationships/tags" Target="../tags/tag435.xml"/><Relationship Id="rId11" Type="http://schemas.openxmlformats.org/officeDocument/2006/relationships/tags" Target="../tags/tag440.xml"/><Relationship Id="rId5" Type="http://schemas.openxmlformats.org/officeDocument/2006/relationships/tags" Target="../tags/tag434.xml"/><Relationship Id="rId15" Type="http://schemas.openxmlformats.org/officeDocument/2006/relationships/tags" Target="../tags/tag444.xml"/><Relationship Id="rId10" Type="http://schemas.openxmlformats.org/officeDocument/2006/relationships/tags" Target="../tags/tag439.xml"/><Relationship Id="rId19" Type="http://schemas.openxmlformats.org/officeDocument/2006/relationships/tags" Target="../tags/tag448.xml"/><Relationship Id="rId4" Type="http://schemas.openxmlformats.org/officeDocument/2006/relationships/tags" Target="../tags/tag433.xml"/><Relationship Id="rId9" Type="http://schemas.openxmlformats.org/officeDocument/2006/relationships/tags" Target="../tags/tag438.xml"/><Relationship Id="rId14" Type="http://schemas.openxmlformats.org/officeDocument/2006/relationships/tags" Target="../tags/tag443.xml"/><Relationship Id="rId22" Type="http://schemas.openxmlformats.org/officeDocument/2006/relationships/image" Target="../media/image53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tags" Target="../tags/tag456.xml"/><Relationship Id="rId13" Type="http://schemas.openxmlformats.org/officeDocument/2006/relationships/slideLayout" Target="../slideLayouts/slideLayout29.xml"/><Relationship Id="rId3" Type="http://schemas.openxmlformats.org/officeDocument/2006/relationships/tags" Target="../tags/tag451.xml"/><Relationship Id="rId7" Type="http://schemas.openxmlformats.org/officeDocument/2006/relationships/tags" Target="../tags/tag455.xml"/><Relationship Id="rId12" Type="http://schemas.openxmlformats.org/officeDocument/2006/relationships/tags" Target="../tags/tag460.xml"/><Relationship Id="rId2" Type="http://schemas.openxmlformats.org/officeDocument/2006/relationships/tags" Target="../tags/tag450.xml"/><Relationship Id="rId1" Type="http://schemas.openxmlformats.org/officeDocument/2006/relationships/tags" Target="../tags/tag449.xml"/><Relationship Id="rId6" Type="http://schemas.openxmlformats.org/officeDocument/2006/relationships/tags" Target="../tags/tag454.xml"/><Relationship Id="rId11" Type="http://schemas.openxmlformats.org/officeDocument/2006/relationships/tags" Target="../tags/tag459.xml"/><Relationship Id="rId5" Type="http://schemas.openxmlformats.org/officeDocument/2006/relationships/tags" Target="../tags/tag453.xml"/><Relationship Id="rId15" Type="http://schemas.openxmlformats.org/officeDocument/2006/relationships/image" Target="../media/image53.jpeg"/><Relationship Id="rId10" Type="http://schemas.openxmlformats.org/officeDocument/2006/relationships/tags" Target="../tags/tag458.xml"/><Relationship Id="rId4" Type="http://schemas.openxmlformats.org/officeDocument/2006/relationships/tags" Target="../tags/tag452.xml"/><Relationship Id="rId9" Type="http://schemas.openxmlformats.org/officeDocument/2006/relationships/tags" Target="../tags/tag457.xml"/><Relationship Id="rId14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tags" Target="../tags/tag468.xml"/><Relationship Id="rId13" Type="http://schemas.openxmlformats.org/officeDocument/2006/relationships/slideLayout" Target="../slideLayouts/slideLayout30.xml"/><Relationship Id="rId3" Type="http://schemas.openxmlformats.org/officeDocument/2006/relationships/tags" Target="../tags/tag463.xml"/><Relationship Id="rId7" Type="http://schemas.openxmlformats.org/officeDocument/2006/relationships/tags" Target="../tags/tag467.xml"/><Relationship Id="rId12" Type="http://schemas.openxmlformats.org/officeDocument/2006/relationships/tags" Target="../tags/tag472.xml"/><Relationship Id="rId2" Type="http://schemas.openxmlformats.org/officeDocument/2006/relationships/tags" Target="../tags/tag462.xml"/><Relationship Id="rId1" Type="http://schemas.openxmlformats.org/officeDocument/2006/relationships/tags" Target="../tags/tag461.xml"/><Relationship Id="rId6" Type="http://schemas.openxmlformats.org/officeDocument/2006/relationships/tags" Target="../tags/tag466.xml"/><Relationship Id="rId11" Type="http://schemas.openxmlformats.org/officeDocument/2006/relationships/tags" Target="../tags/tag471.xml"/><Relationship Id="rId5" Type="http://schemas.openxmlformats.org/officeDocument/2006/relationships/tags" Target="../tags/tag465.xml"/><Relationship Id="rId15" Type="http://schemas.openxmlformats.org/officeDocument/2006/relationships/image" Target="../media/image53.jpeg"/><Relationship Id="rId10" Type="http://schemas.openxmlformats.org/officeDocument/2006/relationships/tags" Target="../tags/tag470.xml"/><Relationship Id="rId4" Type="http://schemas.openxmlformats.org/officeDocument/2006/relationships/tags" Target="../tags/tag464.xml"/><Relationship Id="rId9" Type="http://schemas.openxmlformats.org/officeDocument/2006/relationships/tags" Target="../tags/tag469.xml"/><Relationship Id="rId14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5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tags" Target="../tags/tag480.xml"/><Relationship Id="rId13" Type="http://schemas.openxmlformats.org/officeDocument/2006/relationships/tags" Target="../tags/tag485.xml"/><Relationship Id="rId18" Type="http://schemas.openxmlformats.org/officeDocument/2006/relationships/notesSlide" Target="../notesSlides/notesSlide46.xml"/><Relationship Id="rId3" Type="http://schemas.openxmlformats.org/officeDocument/2006/relationships/tags" Target="../tags/tag475.xml"/><Relationship Id="rId7" Type="http://schemas.openxmlformats.org/officeDocument/2006/relationships/tags" Target="../tags/tag479.xml"/><Relationship Id="rId12" Type="http://schemas.openxmlformats.org/officeDocument/2006/relationships/tags" Target="../tags/tag484.xml"/><Relationship Id="rId17" Type="http://schemas.openxmlformats.org/officeDocument/2006/relationships/slideLayout" Target="../slideLayouts/slideLayout38.xml"/><Relationship Id="rId2" Type="http://schemas.openxmlformats.org/officeDocument/2006/relationships/tags" Target="../tags/tag474.xml"/><Relationship Id="rId16" Type="http://schemas.openxmlformats.org/officeDocument/2006/relationships/tags" Target="../tags/tag488.xml"/><Relationship Id="rId1" Type="http://schemas.openxmlformats.org/officeDocument/2006/relationships/tags" Target="../tags/tag473.xml"/><Relationship Id="rId6" Type="http://schemas.openxmlformats.org/officeDocument/2006/relationships/tags" Target="../tags/tag478.xml"/><Relationship Id="rId11" Type="http://schemas.openxmlformats.org/officeDocument/2006/relationships/tags" Target="../tags/tag483.xml"/><Relationship Id="rId5" Type="http://schemas.openxmlformats.org/officeDocument/2006/relationships/tags" Target="../tags/tag477.xml"/><Relationship Id="rId15" Type="http://schemas.openxmlformats.org/officeDocument/2006/relationships/tags" Target="../tags/tag487.xml"/><Relationship Id="rId10" Type="http://schemas.openxmlformats.org/officeDocument/2006/relationships/tags" Target="../tags/tag482.xml"/><Relationship Id="rId19" Type="http://schemas.openxmlformats.org/officeDocument/2006/relationships/image" Target="../media/image3.jpeg"/><Relationship Id="rId4" Type="http://schemas.openxmlformats.org/officeDocument/2006/relationships/tags" Target="../tags/tag476.xml"/><Relationship Id="rId9" Type="http://schemas.openxmlformats.org/officeDocument/2006/relationships/tags" Target="../tags/tag481.xml"/><Relationship Id="rId14" Type="http://schemas.openxmlformats.org/officeDocument/2006/relationships/tags" Target="../tags/tag486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svg"/><Relationship Id="rId3" Type="http://schemas.openxmlformats.org/officeDocument/2006/relationships/image" Target="../media/image56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6.svg"/><Relationship Id="rId5" Type="http://schemas.openxmlformats.org/officeDocument/2006/relationships/image" Target="../media/image57.png"/><Relationship Id="rId4" Type="http://schemas.openxmlformats.org/officeDocument/2006/relationships/image" Target="../media/image104.sv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40.png"/><Relationship Id="rId4" Type="http://schemas.openxmlformats.org/officeDocument/2006/relationships/image" Target="../media/image110.sv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tags" Target="../tags/tag496.xml"/><Relationship Id="rId13" Type="http://schemas.openxmlformats.org/officeDocument/2006/relationships/tags" Target="../tags/tag501.xml"/><Relationship Id="rId18" Type="http://schemas.openxmlformats.org/officeDocument/2006/relationships/notesSlide" Target="../notesSlides/notesSlide49.xml"/><Relationship Id="rId3" Type="http://schemas.openxmlformats.org/officeDocument/2006/relationships/tags" Target="../tags/tag491.xml"/><Relationship Id="rId21" Type="http://schemas.openxmlformats.org/officeDocument/2006/relationships/image" Target="../media/image12.png"/><Relationship Id="rId7" Type="http://schemas.openxmlformats.org/officeDocument/2006/relationships/tags" Target="../tags/tag495.xml"/><Relationship Id="rId12" Type="http://schemas.openxmlformats.org/officeDocument/2006/relationships/tags" Target="../tags/tag500.xml"/><Relationship Id="rId17" Type="http://schemas.openxmlformats.org/officeDocument/2006/relationships/slideLayout" Target="../slideLayouts/slideLayout12.xml"/><Relationship Id="rId2" Type="http://schemas.openxmlformats.org/officeDocument/2006/relationships/tags" Target="../tags/tag490.xml"/><Relationship Id="rId16" Type="http://schemas.openxmlformats.org/officeDocument/2006/relationships/tags" Target="../tags/tag504.xml"/><Relationship Id="rId20" Type="http://schemas.openxmlformats.org/officeDocument/2006/relationships/image" Target="../media/image10.png"/><Relationship Id="rId1" Type="http://schemas.openxmlformats.org/officeDocument/2006/relationships/tags" Target="../tags/tag489.xml"/><Relationship Id="rId6" Type="http://schemas.openxmlformats.org/officeDocument/2006/relationships/tags" Target="../tags/tag494.xml"/><Relationship Id="rId11" Type="http://schemas.openxmlformats.org/officeDocument/2006/relationships/tags" Target="../tags/tag499.xml"/><Relationship Id="rId5" Type="http://schemas.openxmlformats.org/officeDocument/2006/relationships/tags" Target="../tags/tag493.xml"/><Relationship Id="rId15" Type="http://schemas.openxmlformats.org/officeDocument/2006/relationships/tags" Target="../tags/tag503.xml"/><Relationship Id="rId10" Type="http://schemas.openxmlformats.org/officeDocument/2006/relationships/tags" Target="../tags/tag498.xml"/><Relationship Id="rId19" Type="http://schemas.openxmlformats.org/officeDocument/2006/relationships/image" Target="../media/image9.png"/><Relationship Id="rId4" Type="http://schemas.openxmlformats.org/officeDocument/2006/relationships/tags" Target="../tags/tag492.xml"/><Relationship Id="rId9" Type="http://schemas.openxmlformats.org/officeDocument/2006/relationships/tags" Target="../tags/tag497.xml"/><Relationship Id="rId14" Type="http://schemas.openxmlformats.org/officeDocument/2006/relationships/tags" Target="../tags/tag502.xml"/><Relationship Id="rId22" Type="http://schemas.openxmlformats.org/officeDocument/2006/relationships/image" Target="../media/image4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53.xml"/><Relationship Id="rId13" Type="http://schemas.openxmlformats.org/officeDocument/2006/relationships/tags" Target="../tags/tag58.xml"/><Relationship Id="rId18" Type="http://schemas.openxmlformats.org/officeDocument/2006/relationships/notesSlide" Target="../notesSlides/notesSlide5.xml"/><Relationship Id="rId3" Type="http://schemas.openxmlformats.org/officeDocument/2006/relationships/tags" Target="../tags/tag48.xml"/><Relationship Id="rId7" Type="http://schemas.openxmlformats.org/officeDocument/2006/relationships/tags" Target="../tags/tag52.xml"/><Relationship Id="rId12" Type="http://schemas.openxmlformats.org/officeDocument/2006/relationships/tags" Target="../tags/tag57.xml"/><Relationship Id="rId17" Type="http://schemas.openxmlformats.org/officeDocument/2006/relationships/slideLayout" Target="../slideLayouts/slideLayout36.xml"/><Relationship Id="rId2" Type="http://schemas.openxmlformats.org/officeDocument/2006/relationships/tags" Target="../tags/tag47.xml"/><Relationship Id="rId16" Type="http://schemas.openxmlformats.org/officeDocument/2006/relationships/tags" Target="../tags/tag61.xml"/><Relationship Id="rId1" Type="http://schemas.openxmlformats.org/officeDocument/2006/relationships/tags" Target="../tags/tag46.xml"/><Relationship Id="rId6" Type="http://schemas.openxmlformats.org/officeDocument/2006/relationships/tags" Target="../tags/tag51.xml"/><Relationship Id="rId11" Type="http://schemas.openxmlformats.org/officeDocument/2006/relationships/tags" Target="../tags/tag56.xml"/><Relationship Id="rId5" Type="http://schemas.openxmlformats.org/officeDocument/2006/relationships/tags" Target="../tags/tag50.xml"/><Relationship Id="rId15" Type="http://schemas.openxmlformats.org/officeDocument/2006/relationships/tags" Target="../tags/tag60.xml"/><Relationship Id="rId10" Type="http://schemas.openxmlformats.org/officeDocument/2006/relationships/tags" Target="../tags/tag55.xml"/><Relationship Id="rId19" Type="http://schemas.openxmlformats.org/officeDocument/2006/relationships/image" Target="../media/image3.jpeg"/><Relationship Id="rId4" Type="http://schemas.openxmlformats.org/officeDocument/2006/relationships/tags" Target="../tags/tag49.xml"/><Relationship Id="rId9" Type="http://schemas.openxmlformats.org/officeDocument/2006/relationships/tags" Target="../tags/tag54.xml"/><Relationship Id="rId14" Type="http://schemas.openxmlformats.org/officeDocument/2006/relationships/tags" Target="../tags/tag59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image" Target="../media/image114.svg"/><Relationship Id="rId3" Type="http://schemas.openxmlformats.org/officeDocument/2006/relationships/tags" Target="../tags/tag507.xml"/><Relationship Id="rId7" Type="http://schemas.openxmlformats.org/officeDocument/2006/relationships/tags" Target="../tags/tag511.xml"/><Relationship Id="rId12" Type="http://schemas.openxmlformats.org/officeDocument/2006/relationships/image" Target="../media/image61.png"/><Relationship Id="rId17" Type="http://schemas.openxmlformats.org/officeDocument/2006/relationships/image" Target="../media/image118.svg"/><Relationship Id="rId2" Type="http://schemas.openxmlformats.org/officeDocument/2006/relationships/tags" Target="../tags/tag506.xml"/><Relationship Id="rId16" Type="http://schemas.openxmlformats.org/officeDocument/2006/relationships/image" Target="../media/image63.png"/><Relationship Id="rId1" Type="http://schemas.openxmlformats.org/officeDocument/2006/relationships/tags" Target="../tags/tag505.xml"/><Relationship Id="rId6" Type="http://schemas.openxmlformats.org/officeDocument/2006/relationships/tags" Target="../tags/tag510.xml"/><Relationship Id="rId11" Type="http://schemas.openxmlformats.org/officeDocument/2006/relationships/image" Target="../media/image112.svg"/><Relationship Id="rId5" Type="http://schemas.openxmlformats.org/officeDocument/2006/relationships/tags" Target="../tags/tag509.xml"/><Relationship Id="rId15" Type="http://schemas.openxmlformats.org/officeDocument/2006/relationships/image" Target="../media/image116.svg"/><Relationship Id="rId10" Type="http://schemas.openxmlformats.org/officeDocument/2006/relationships/image" Target="../media/image60.png"/><Relationship Id="rId4" Type="http://schemas.openxmlformats.org/officeDocument/2006/relationships/tags" Target="../tags/tag508.xml"/><Relationship Id="rId9" Type="http://schemas.openxmlformats.org/officeDocument/2006/relationships/notesSlide" Target="../notesSlides/notesSlide50.xml"/><Relationship Id="rId14" Type="http://schemas.openxmlformats.org/officeDocument/2006/relationships/image" Target="../media/image62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tags" Target="../tags/tag519.xml"/><Relationship Id="rId13" Type="http://schemas.openxmlformats.org/officeDocument/2006/relationships/image" Target="../media/image64.png"/><Relationship Id="rId18" Type="http://schemas.openxmlformats.org/officeDocument/2006/relationships/image" Target="../media/image124.svg"/><Relationship Id="rId3" Type="http://schemas.openxmlformats.org/officeDocument/2006/relationships/tags" Target="../tags/tag514.xml"/><Relationship Id="rId7" Type="http://schemas.openxmlformats.org/officeDocument/2006/relationships/tags" Target="../tags/tag518.xml"/><Relationship Id="rId12" Type="http://schemas.openxmlformats.org/officeDocument/2006/relationships/notesSlide" Target="../notesSlides/notesSlide51.xml"/><Relationship Id="rId17" Type="http://schemas.openxmlformats.org/officeDocument/2006/relationships/image" Target="../media/image66.png"/><Relationship Id="rId2" Type="http://schemas.openxmlformats.org/officeDocument/2006/relationships/tags" Target="../tags/tag513.xml"/><Relationship Id="rId16" Type="http://schemas.openxmlformats.org/officeDocument/2006/relationships/image" Target="../media/image122.svg"/><Relationship Id="rId20" Type="http://schemas.openxmlformats.org/officeDocument/2006/relationships/image" Target="../media/image126.svg"/><Relationship Id="rId1" Type="http://schemas.openxmlformats.org/officeDocument/2006/relationships/tags" Target="../tags/tag512.xml"/><Relationship Id="rId6" Type="http://schemas.openxmlformats.org/officeDocument/2006/relationships/tags" Target="../tags/tag517.xml"/><Relationship Id="rId11" Type="http://schemas.openxmlformats.org/officeDocument/2006/relationships/slideLayout" Target="../slideLayouts/slideLayout45.xml"/><Relationship Id="rId5" Type="http://schemas.openxmlformats.org/officeDocument/2006/relationships/tags" Target="../tags/tag516.xml"/><Relationship Id="rId15" Type="http://schemas.openxmlformats.org/officeDocument/2006/relationships/image" Target="../media/image65.png"/><Relationship Id="rId10" Type="http://schemas.openxmlformats.org/officeDocument/2006/relationships/tags" Target="../tags/tag521.xml"/><Relationship Id="rId19" Type="http://schemas.openxmlformats.org/officeDocument/2006/relationships/image" Target="../media/image67.png"/><Relationship Id="rId4" Type="http://schemas.openxmlformats.org/officeDocument/2006/relationships/tags" Target="../tags/tag515.xml"/><Relationship Id="rId9" Type="http://schemas.openxmlformats.org/officeDocument/2006/relationships/tags" Target="../tags/tag520.xml"/><Relationship Id="rId14" Type="http://schemas.openxmlformats.org/officeDocument/2006/relationships/image" Target="../media/image120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71.xml"/><Relationship Id="rId13" Type="http://schemas.openxmlformats.org/officeDocument/2006/relationships/tags" Target="../tags/tag76.xml"/><Relationship Id="rId18" Type="http://schemas.openxmlformats.org/officeDocument/2006/relationships/image" Target="../media/image4.png"/><Relationship Id="rId3" Type="http://schemas.openxmlformats.org/officeDocument/2006/relationships/tags" Target="../tags/tag66.xml"/><Relationship Id="rId21" Type="http://schemas.openxmlformats.org/officeDocument/2006/relationships/image" Target="../media/image29.svg"/><Relationship Id="rId7" Type="http://schemas.openxmlformats.org/officeDocument/2006/relationships/tags" Target="../tags/tag70.xml"/><Relationship Id="rId12" Type="http://schemas.openxmlformats.org/officeDocument/2006/relationships/tags" Target="../tags/tag75.xml"/><Relationship Id="rId17" Type="http://schemas.openxmlformats.org/officeDocument/2006/relationships/notesSlide" Target="../notesSlides/notesSlide7.xml"/><Relationship Id="rId2" Type="http://schemas.openxmlformats.org/officeDocument/2006/relationships/tags" Target="../tags/tag65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16.png"/><Relationship Id="rId1" Type="http://schemas.openxmlformats.org/officeDocument/2006/relationships/tags" Target="../tags/tag64.xml"/><Relationship Id="rId6" Type="http://schemas.openxmlformats.org/officeDocument/2006/relationships/tags" Target="../tags/tag69.xml"/><Relationship Id="rId11" Type="http://schemas.openxmlformats.org/officeDocument/2006/relationships/tags" Target="../tags/tag74.xml"/><Relationship Id="rId5" Type="http://schemas.openxmlformats.org/officeDocument/2006/relationships/tags" Target="../tags/tag68.xml"/><Relationship Id="rId15" Type="http://schemas.openxmlformats.org/officeDocument/2006/relationships/tags" Target="../tags/tag78.xml"/><Relationship Id="rId23" Type="http://schemas.openxmlformats.org/officeDocument/2006/relationships/image" Target="../media/image31.svg"/><Relationship Id="rId10" Type="http://schemas.openxmlformats.org/officeDocument/2006/relationships/tags" Target="../tags/tag73.xml"/><Relationship Id="rId19" Type="http://schemas.openxmlformats.org/officeDocument/2006/relationships/image" Target="../media/image5.svg"/><Relationship Id="rId4" Type="http://schemas.openxmlformats.org/officeDocument/2006/relationships/tags" Target="../tags/tag67.xml"/><Relationship Id="rId9" Type="http://schemas.openxmlformats.org/officeDocument/2006/relationships/tags" Target="../tags/tag72.xml"/><Relationship Id="rId14" Type="http://schemas.openxmlformats.org/officeDocument/2006/relationships/tags" Target="../tags/tag77.xml"/><Relationship Id="rId22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86.xml"/><Relationship Id="rId13" Type="http://schemas.openxmlformats.org/officeDocument/2006/relationships/tags" Target="../tags/tag91.xml"/><Relationship Id="rId18" Type="http://schemas.openxmlformats.org/officeDocument/2006/relationships/tags" Target="../tags/tag96.xml"/><Relationship Id="rId26" Type="http://schemas.openxmlformats.org/officeDocument/2006/relationships/image" Target="../media/image25.svg"/><Relationship Id="rId3" Type="http://schemas.openxmlformats.org/officeDocument/2006/relationships/tags" Target="../tags/tag81.xml"/><Relationship Id="rId21" Type="http://schemas.openxmlformats.org/officeDocument/2006/relationships/slideLayout" Target="../slideLayouts/slideLayout32.xml"/><Relationship Id="rId7" Type="http://schemas.openxmlformats.org/officeDocument/2006/relationships/tags" Target="../tags/tag85.xml"/><Relationship Id="rId12" Type="http://schemas.openxmlformats.org/officeDocument/2006/relationships/tags" Target="../tags/tag90.xml"/><Relationship Id="rId17" Type="http://schemas.openxmlformats.org/officeDocument/2006/relationships/tags" Target="../tags/tag95.xml"/><Relationship Id="rId25" Type="http://schemas.openxmlformats.org/officeDocument/2006/relationships/image" Target="../media/image14.png"/><Relationship Id="rId2" Type="http://schemas.openxmlformats.org/officeDocument/2006/relationships/tags" Target="../tags/tag80.xml"/><Relationship Id="rId16" Type="http://schemas.openxmlformats.org/officeDocument/2006/relationships/tags" Target="../tags/tag94.xml"/><Relationship Id="rId20" Type="http://schemas.openxmlformats.org/officeDocument/2006/relationships/tags" Target="../tags/tag98.xml"/><Relationship Id="rId29" Type="http://schemas.openxmlformats.org/officeDocument/2006/relationships/image" Target="../media/image18.png"/><Relationship Id="rId1" Type="http://schemas.openxmlformats.org/officeDocument/2006/relationships/tags" Target="../tags/tag79.xml"/><Relationship Id="rId6" Type="http://schemas.openxmlformats.org/officeDocument/2006/relationships/tags" Target="../tags/tag84.xml"/><Relationship Id="rId11" Type="http://schemas.openxmlformats.org/officeDocument/2006/relationships/tags" Target="../tags/tag89.xml"/><Relationship Id="rId24" Type="http://schemas.openxmlformats.org/officeDocument/2006/relationships/image" Target="../media/image23.svg"/><Relationship Id="rId32" Type="http://schemas.openxmlformats.org/officeDocument/2006/relationships/image" Target="../media/image35.svg"/><Relationship Id="rId5" Type="http://schemas.openxmlformats.org/officeDocument/2006/relationships/tags" Target="../tags/tag83.xml"/><Relationship Id="rId15" Type="http://schemas.openxmlformats.org/officeDocument/2006/relationships/tags" Target="../tags/tag93.xml"/><Relationship Id="rId23" Type="http://schemas.openxmlformats.org/officeDocument/2006/relationships/image" Target="../media/image13.png"/><Relationship Id="rId28" Type="http://schemas.openxmlformats.org/officeDocument/2006/relationships/image" Target="../media/image27.svg"/><Relationship Id="rId10" Type="http://schemas.openxmlformats.org/officeDocument/2006/relationships/tags" Target="../tags/tag88.xml"/><Relationship Id="rId19" Type="http://schemas.openxmlformats.org/officeDocument/2006/relationships/tags" Target="../tags/tag97.xml"/><Relationship Id="rId31" Type="http://schemas.openxmlformats.org/officeDocument/2006/relationships/image" Target="../media/image19.png"/><Relationship Id="rId4" Type="http://schemas.openxmlformats.org/officeDocument/2006/relationships/tags" Target="../tags/tag82.xml"/><Relationship Id="rId9" Type="http://schemas.openxmlformats.org/officeDocument/2006/relationships/tags" Target="../tags/tag87.xml"/><Relationship Id="rId14" Type="http://schemas.openxmlformats.org/officeDocument/2006/relationships/tags" Target="../tags/tag92.xml"/><Relationship Id="rId22" Type="http://schemas.openxmlformats.org/officeDocument/2006/relationships/notesSlide" Target="../notesSlides/notesSlide8.xml"/><Relationship Id="rId27" Type="http://schemas.openxmlformats.org/officeDocument/2006/relationships/image" Target="../media/image15.png"/><Relationship Id="rId30" Type="http://schemas.openxmlformats.org/officeDocument/2006/relationships/image" Target="../media/image33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6.xml"/><Relationship Id="rId13" Type="http://schemas.openxmlformats.org/officeDocument/2006/relationships/tags" Target="../tags/tag111.xml"/><Relationship Id="rId18" Type="http://schemas.openxmlformats.org/officeDocument/2006/relationships/image" Target="../media/image20.png"/><Relationship Id="rId3" Type="http://schemas.openxmlformats.org/officeDocument/2006/relationships/tags" Target="../tags/tag101.xml"/><Relationship Id="rId21" Type="http://schemas.openxmlformats.org/officeDocument/2006/relationships/image" Target="../media/image39.svg"/><Relationship Id="rId7" Type="http://schemas.openxmlformats.org/officeDocument/2006/relationships/tags" Target="../tags/tag105.xml"/><Relationship Id="rId12" Type="http://schemas.openxmlformats.org/officeDocument/2006/relationships/tags" Target="../tags/tag110.xml"/><Relationship Id="rId17" Type="http://schemas.openxmlformats.org/officeDocument/2006/relationships/notesSlide" Target="../notesSlides/notesSlide9.xml"/><Relationship Id="rId2" Type="http://schemas.openxmlformats.org/officeDocument/2006/relationships/tags" Target="../tags/tag100.xml"/><Relationship Id="rId16" Type="http://schemas.openxmlformats.org/officeDocument/2006/relationships/slideLayout" Target="../slideLayouts/slideLayout14.xml"/><Relationship Id="rId20" Type="http://schemas.openxmlformats.org/officeDocument/2006/relationships/image" Target="../media/image21.png"/><Relationship Id="rId1" Type="http://schemas.openxmlformats.org/officeDocument/2006/relationships/tags" Target="../tags/tag99.xml"/><Relationship Id="rId6" Type="http://schemas.openxmlformats.org/officeDocument/2006/relationships/tags" Target="../tags/tag104.xml"/><Relationship Id="rId11" Type="http://schemas.openxmlformats.org/officeDocument/2006/relationships/tags" Target="../tags/tag109.xml"/><Relationship Id="rId5" Type="http://schemas.openxmlformats.org/officeDocument/2006/relationships/tags" Target="../tags/tag103.xml"/><Relationship Id="rId15" Type="http://schemas.openxmlformats.org/officeDocument/2006/relationships/tags" Target="../tags/tag113.xml"/><Relationship Id="rId23" Type="http://schemas.openxmlformats.org/officeDocument/2006/relationships/image" Target="../media/image41.svg"/><Relationship Id="rId10" Type="http://schemas.openxmlformats.org/officeDocument/2006/relationships/tags" Target="../tags/tag108.xml"/><Relationship Id="rId19" Type="http://schemas.openxmlformats.org/officeDocument/2006/relationships/image" Target="../media/image37.svg"/><Relationship Id="rId4" Type="http://schemas.openxmlformats.org/officeDocument/2006/relationships/tags" Target="../tags/tag102.xml"/><Relationship Id="rId9" Type="http://schemas.openxmlformats.org/officeDocument/2006/relationships/tags" Target="../tags/tag107.xml"/><Relationship Id="rId14" Type="http://schemas.openxmlformats.org/officeDocument/2006/relationships/tags" Target="../tags/tag112.xml"/><Relationship Id="rId22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B3954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1016000" y="2413000"/>
            <a:ext cx="10160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zh-CN" altLang="en-US" sz="3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国军标</a:t>
            </a:r>
            <a:r>
              <a:rPr lang="en-US" sz="3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智能质量体系管理</a:t>
            </a:r>
            <a:r>
              <a:rPr lang="zh-CN" altLang="en-US" sz="3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软件</a:t>
            </a:r>
            <a:endParaRPr lang="en-US" sz="1100"/>
          </a:p>
        </p:txBody>
      </p:sp>
      <p:cxnSp>
        <p:nvCxnSpPr>
          <p:cNvPr id="5" name="Connector 5"/>
          <p:cNvCxnSpPr/>
          <p:nvPr/>
        </p:nvCxnSpPr>
        <p:spPr>
          <a:xfrm rot="-34376">
            <a:off x="5461032" y="3486150"/>
            <a:ext cx="127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38100" cap="flat" cmpd="sng">
            <a:solidFill>
              <a:srgbClr val="FFC107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6" name="AutoShape 6"/>
          <p:cNvSpPr/>
          <p:nvPr/>
        </p:nvSpPr>
        <p:spPr>
          <a:xfrm>
            <a:off x="1016000" y="3746500"/>
            <a:ext cx="1016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0" i="0" u="none" strike="noStrike" spc="200">
                <a:solidFill>
                  <a:srgbClr val="FFC1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数字化 · 标准化 · 自动化 · 智能化</a:t>
            </a:r>
            <a:endParaRPr lang="en-US" sz="11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核心流程：从表格到汇总的全自动化闭环</a:t>
            </a:r>
            <a:endParaRPr lang="en-US" sz="1100"/>
          </a:p>
        </p:txBody>
      </p:sp>
      <p:sp>
        <p:nvSpPr>
          <p:cNvPr id="3" name="AutoShape 3"/>
          <p:cNvSpPr/>
          <p:nvPr>
            <p:custDataLst>
              <p:tags r:id="rId1"/>
            </p:custDataLst>
          </p:nvPr>
        </p:nvSpPr>
        <p:spPr>
          <a:xfrm>
            <a:off x="762000" y="2032000"/>
            <a:ext cx="2413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95000"/>
            </a:srgbClr>
          </a:solidFill>
          <a:ln w="12700" cap="flat" cmpd="sng">
            <a:noFill/>
            <a:prstDash val="solid"/>
            <a:round/>
          </a:ln>
          <a:effectLst>
            <a:outerShdw blurRad="101600" dist="508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4" name="Picture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714500" y="2286000"/>
            <a:ext cx="508000" cy="508000"/>
          </a:xfrm>
          <a:prstGeom prst="rect">
            <a:avLst/>
          </a:prstGeom>
        </p:spPr>
      </p:pic>
      <p:sp>
        <p:nvSpPr>
          <p:cNvPr id="5" name="AutoShape 5"/>
          <p:cNvSpPr/>
          <p:nvPr>
            <p:custDataLst>
              <p:tags r:id="rId3"/>
            </p:custDataLst>
          </p:nvPr>
        </p:nvSpPr>
        <p:spPr>
          <a:xfrm>
            <a:off x="889000" y="2921000"/>
            <a:ext cx="215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表格管理</a:t>
            </a:r>
            <a:endParaRPr lang="en-US" sz="1100"/>
          </a:p>
        </p:txBody>
      </p:sp>
      <p:sp>
        <p:nvSpPr>
          <p:cNvPr id="6" name="AutoShape 6"/>
          <p:cNvSpPr/>
          <p:nvPr>
            <p:custDataLst>
              <p:tags r:id="rId4"/>
            </p:custDataLst>
          </p:nvPr>
        </p:nvSpPr>
        <p:spPr>
          <a:xfrm>
            <a:off x="889000" y="3365500"/>
            <a:ext cx="215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定义基础数据与</a:t>
            </a:r>
            <a:b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工作模板</a:t>
            </a:r>
            <a:endParaRPr lang="en-US" sz="1100"/>
          </a:p>
        </p:txBody>
      </p:sp>
      <p:pic>
        <p:nvPicPr>
          <p:cNvPr id="7" name="Picture 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3238500" y="3048000"/>
            <a:ext cx="304800" cy="304800"/>
          </a:xfrm>
          <a:prstGeom prst="rect">
            <a:avLst/>
          </a:prstGeom>
        </p:spPr>
      </p:pic>
      <p:sp>
        <p:nvSpPr>
          <p:cNvPr id="8" name="AutoShape 8"/>
          <p:cNvSpPr/>
          <p:nvPr>
            <p:custDataLst>
              <p:tags r:id="rId6"/>
            </p:custDataLst>
          </p:nvPr>
        </p:nvSpPr>
        <p:spPr>
          <a:xfrm>
            <a:off x="3606800" y="2032000"/>
            <a:ext cx="2413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95000"/>
            </a:srgbClr>
          </a:solidFill>
          <a:ln w="12700" cap="flat" cmpd="sng">
            <a:noFill/>
            <a:prstDash val="solid"/>
            <a:round/>
          </a:ln>
          <a:effectLst>
            <a:outerShdw blurRad="101600" dist="508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9" name="Picture 9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4559300" y="2286000"/>
            <a:ext cx="508000" cy="508000"/>
          </a:xfrm>
          <a:prstGeom prst="rect">
            <a:avLst/>
          </a:prstGeom>
        </p:spPr>
      </p:pic>
      <p:sp>
        <p:nvSpPr>
          <p:cNvPr id="10" name="AutoShape 10"/>
          <p:cNvSpPr/>
          <p:nvPr>
            <p:custDataLst>
              <p:tags r:id="rId8"/>
            </p:custDataLst>
          </p:nvPr>
        </p:nvSpPr>
        <p:spPr>
          <a:xfrm>
            <a:off x="3733800" y="2921000"/>
            <a:ext cx="215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计划生成</a:t>
            </a:r>
            <a:endParaRPr lang="en-US" sz="1100"/>
          </a:p>
        </p:txBody>
      </p:sp>
      <p:sp>
        <p:nvSpPr>
          <p:cNvPr id="11" name="AutoShape 11"/>
          <p:cNvSpPr/>
          <p:nvPr>
            <p:custDataLst>
              <p:tags r:id="rId9"/>
            </p:custDataLst>
          </p:nvPr>
        </p:nvSpPr>
        <p:spPr>
          <a:xfrm>
            <a:off x="3733800" y="3365500"/>
            <a:ext cx="215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自动拆解生成</a:t>
            </a:r>
            <a:b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年/月/日计划</a:t>
            </a:r>
            <a:endParaRPr lang="en-US" sz="1100"/>
          </a:p>
        </p:txBody>
      </p:sp>
      <p:pic>
        <p:nvPicPr>
          <p:cNvPr id="12" name="Picture 12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6083300" y="3048000"/>
            <a:ext cx="304800" cy="304800"/>
          </a:xfrm>
          <a:prstGeom prst="rect">
            <a:avLst/>
          </a:prstGeom>
        </p:spPr>
      </p:pic>
      <p:sp>
        <p:nvSpPr>
          <p:cNvPr id="13" name="AutoShape 13"/>
          <p:cNvSpPr/>
          <p:nvPr>
            <p:custDataLst>
              <p:tags r:id="rId11"/>
            </p:custDataLst>
          </p:nvPr>
        </p:nvSpPr>
        <p:spPr>
          <a:xfrm>
            <a:off x="6451600" y="2032000"/>
            <a:ext cx="2413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95000"/>
            </a:srgbClr>
          </a:solidFill>
          <a:ln w="12700" cap="flat" cmpd="sng">
            <a:noFill/>
            <a:prstDash val="solid"/>
            <a:round/>
          </a:ln>
          <a:effectLst>
            <a:outerShdw blurRad="101600" dist="508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4" name="Picture 14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7404100" y="2286000"/>
            <a:ext cx="508000" cy="508000"/>
          </a:xfrm>
          <a:prstGeom prst="rect">
            <a:avLst/>
          </a:prstGeom>
        </p:spPr>
      </p:pic>
      <p:sp>
        <p:nvSpPr>
          <p:cNvPr id="15" name="AutoShape 15"/>
          <p:cNvSpPr/>
          <p:nvPr>
            <p:custDataLst>
              <p:tags r:id="rId13"/>
            </p:custDataLst>
          </p:nvPr>
        </p:nvSpPr>
        <p:spPr>
          <a:xfrm>
            <a:off x="6578600" y="2921000"/>
            <a:ext cx="215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消息通知</a:t>
            </a:r>
            <a:endParaRPr lang="en-US" sz="1100"/>
          </a:p>
        </p:txBody>
      </p:sp>
      <p:sp>
        <p:nvSpPr>
          <p:cNvPr id="16" name="AutoShape 16"/>
          <p:cNvSpPr/>
          <p:nvPr>
            <p:custDataLst>
              <p:tags r:id="rId14"/>
            </p:custDataLst>
          </p:nvPr>
        </p:nvSpPr>
        <p:spPr>
          <a:xfrm>
            <a:off x="6578600" y="3365500"/>
            <a:ext cx="215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自动推送任务</a:t>
            </a:r>
            <a:b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至相关责任人</a:t>
            </a:r>
            <a:endParaRPr lang="en-US" sz="1100"/>
          </a:p>
        </p:txBody>
      </p:sp>
      <p:pic>
        <p:nvPicPr>
          <p:cNvPr id="17" name="Picture 17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928100" y="3048000"/>
            <a:ext cx="304800" cy="304800"/>
          </a:xfrm>
          <a:prstGeom prst="rect">
            <a:avLst/>
          </a:prstGeom>
        </p:spPr>
      </p:pic>
      <p:sp>
        <p:nvSpPr>
          <p:cNvPr id="18" name="AutoShape 18"/>
          <p:cNvSpPr/>
          <p:nvPr>
            <p:custDataLst>
              <p:tags r:id="rId16"/>
            </p:custDataLst>
          </p:nvPr>
        </p:nvSpPr>
        <p:spPr>
          <a:xfrm>
            <a:off x="9296400" y="2032000"/>
            <a:ext cx="2413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95000"/>
            </a:srgbClr>
          </a:solidFill>
          <a:ln w="12700" cap="flat" cmpd="sng">
            <a:noFill/>
            <a:prstDash val="solid"/>
            <a:round/>
          </a:ln>
          <a:effectLst>
            <a:outerShdw blurRad="101600" dist="508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9" name="Picture 19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0248900" y="2286000"/>
            <a:ext cx="508000" cy="508000"/>
          </a:xfrm>
          <a:prstGeom prst="rect">
            <a:avLst/>
          </a:prstGeom>
        </p:spPr>
      </p:pic>
      <p:sp>
        <p:nvSpPr>
          <p:cNvPr id="20" name="AutoShape 20"/>
          <p:cNvSpPr/>
          <p:nvPr>
            <p:custDataLst>
              <p:tags r:id="rId18"/>
            </p:custDataLst>
          </p:nvPr>
        </p:nvSpPr>
        <p:spPr>
          <a:xfrm>
            <a:off x="9423400" y="2921000"/>
            <a:ext cx="215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 执行流转</a:t>
            </a:r>
            <a:endParaRPr lang="en-US" sz="1100"/>
          </a:p>
        </p:txBody>
      </p:sp>
      <p:sp>
        <p:nvSpPr>
          <p:cNvPr id="21" name="AutoShape 21"/>
          <p:cNvSpPr/>
          <p:nvPr>
            <p:custDataLst>
              <p:tags r:id="rId19"/>
            </p:custDataLst>
          </p:nvPr>
        </p:nvSpPr>
        <p:spPr>
          <a:xfrm>
            <a:off x="9423400" y="3365500"/>
            <a:ext cx="215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编制 → 审核 → 批准</a:t>
            </a:r>
            <a:b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全流程在线闭环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762000" y="4572000"/>
            <a:ext cx="10947400" cy="1270000"/>
          </a:xfrm>
          <a:prstGeom prst="roundRect">
            <a:avLst>
              <a:gd name="adj" fmla="val 10000"/>
            </a:avLst>
          </a:prstGeom>
          <a:solidFill>
            <a:srgbClr val="FFFFFF">
              <a:alpha val="95000"/>
            </a:srgbClr>
          </a:solidFill>
          <a:ln w="12700" cap="flat" cmpd="sng">
            <a:noFill/>
            <a:prstDash val="solid"/>
            <a:round/>
          </a:ln>
          <a:effectLst>
            <a:outerShdw blurRad="101600" dist="508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1270000" y="4889500"/>
            <a:ext cx="508000" cy="508000"/>
          </a:xfrm>
          <a:prstGeom prst="rect">
            <a:avLst/>
          </a:prstGeom>
        </p:spPr>
      </p:pic>
      <p:sp>
        <p:nvSpPr>
          <p:cNvPr id="24" name="AutoShape 24"/>
          <p:cNvSpPr/>
          <p:nvPr/>
        </p:nvSpPr>
        <p:spPr>
          <a:xfrm>
            <a:off x="2032000" y="4826000"/>
            <a:ext cx="889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05 工作汇总与统计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系统自动收集执行结果，生成多维度数据报表，实现全流程数字化沉淀。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系统自动化：每日例行工作的智能执行者</a:t>
            </a:r>
            <a:endParaRPr lang="en-US" sz="1100"/>
          </a:p>
        </p:txBody>
      </p:sp>
      <p:cxnSp>
        <p:nvCxnSpPr>
          <p:cNvPr id="3" name="Connector 3"/>
          <p:cNvCxnSpPr/>
          <p:nvPr>
            <p:custDataLst>
              <p:tags r:id="rId1"/>
            </p:custDataLst>
          </p:nvPr>
        </p:nvCxnSpPr>
        <p:spPr>
          <a:xfrm rot="-4523">
            <a:off x="1619626" y="1898650"/>
            <a:ext cx="965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D1D5DB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4" name="AutoShape 4"/>
          <p:cNvSpPr/>
          <p:nvPr>
            <p:custDataLst>
              <p:tags r:id="rId2"/>
            </p:custDataLst>
          </p:nvPr>
        </p:nvSpPr>
        <p:spPr>
          <a:xfrm>
            <a:off x="1365622" y="1651000"/>
            <a:ext cx="508000" cy="508000"/>
          </a:xfrm>
          <a:prstGeom prst="ellipse">
            <a:avLst/>
          </a:prstGeom>
          <a:solidFill>
            <a:srgbClr val="0B395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5" name="Picture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467222" y="1752600"/>
            <a:ext cx="304800" cy="304800"/>
          </a:xfrm>
          <a:prstGeom prst="rect">
            <a:avLst/>
          </a:prstGeom>
        </p:spPr>
      </p:pic>
      <p:sp>
        <p:nvSpPr>
          <p:cNvPr id="6" name="AutoShape 6"/>
          <p:cNvSpPr/>
          <p:nvPr>
            <p:custDataLst>
              <p:tags r:id="rId4"/>
            </p:custDataLst>
          </p:nvPr>
        </p:nvSpPr>
        <p:spPr>
          <a:xfrm>
            <a:off x="1111622" y="2222500"/>
            <a:ext cx="1174376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 dirty="0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00:00 (</a:t>
            </a:r>
            <a:r>
              <a:rPr lang="en-US" sz="1600" b="1" i="0" u="none" strike="noStrike" dirty="0" err="1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每年</a:t>
            </a:r>
            <a:r>
              <a:rPr lang="en-US" sz="1600" b="1" i="0" u="none" strike="noStrike" dirty="0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)</a:t>
            </a:r>
            <a:endParaRPr lang="en-US" sz="1100" dirty="0"/>
          </a:p>
        </p:txBody>
      </p:sp>
      <p:sp>
        <p:nvSpPr>
          <p:cNvPr id="7" name="AutoShape 7"/>
          <p:cNvSpPr/>
          <p:nvPr>
            <p:custDataLst>
              <p:tags r:id="rId5"/>
            </p:custDataLst>
          </p:nvPr>
        </p:nvSpPr>
        <p:spPr>
          <a:xfrm>
            <a:off x="815788" y="2667000"/>
            <a:ext cx="1905000" cy="2286000"/>
          </a:xfrm>
          <a:prstGeom prst="roundRect">
            <a:avLst>
              <a:gd name="adj" fmla="val 6666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01600" dist="50800" dir="27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8" name="AutoShape 8"/>
          <p:cNvSpPr/>
          <p:nvPr>
            <p:custDataLst>
              <p:tags r:id="rId6"/>
            </p:custDataLst>
          </p:nvPr>
        </p:nvSpPr>
        <p:spPr>
          <a:xfrm>
            <a:off x="942788" y="2724150"/>
            <a:ext cx="16510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 dirty="0" err="1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年度规划</a:t>
            </a:r>
            <a:endParaRPr lang="en-US" sz="1100" dirty="0"/>
          </a:p>
          <a:p>
            <a:pPr indent="0" algn="l">
              <a:lnSpc>
                <a:spcPct val="125000"/>
              </a:lnSpc>
            </a:pPr>
            <a:r>
              <a:rPr lang="en-US" sz="1300" b="0" i="0" u="none" strike="noStrike" dirty="0" err="1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自动生成全年工作计划，设定年度目标与里程碑</a:t>
            </a:r>
            <a:r>
              <a:rPr lang="en-US" sz="1300" b="0" i="0" u="none" strike="noStrike" dirty="0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</a:p>
        </p:txBody>
      </p:sp>
      <p:sp>
        <p:nvSpPr>
          <p:cNvPr id="9" name="AutoShape 9"/>
          <p:cNvSpPr/>
          <p:nvPr>
            <p:custDataLst>
              <p:tags r:id="rId7"/>
            </p:custDataLst>
          </p:nvPr>
        </p:nvSpPr>
        <p:spPr>
          <a:xfrm>
            <a:off x="3524622" y="1651000"/>
            <a:ext cx="508000" cy="508000"/>
          </a:xfrm>
          <a:prstGeom prst="ellipse">
            <a:avLst/>
          </a:prstGeom>
          <a:solidFill>
            <a:srgbClr val="0B395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0" name="Picture 10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3626222" y="17526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>
            <p:custDataLst>
              <p:tags r:id="rId9"/>
            </p:custDataLst>
          </p:nvPr>
        </p:nvSpPr>
        <p:spPr>
          <a:xfrm>
            <a:off x="3270621" y="2222500"/>
            <a:ext cx="1180353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 dirty="0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00:05 (</a:t>
            </a:r>
            <a:r>
              <a:rPr lang="en-US" sz="1600" b="1" i="0" u="none" strike="noStrike" dirty="0" err="1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每月</a:t>
            </a:r>
            <a:r>
              <a:rPr lang="en-US" sz="1600" b="1" i="0" u="none" strike="noStrike" dirty="0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)</a:t>
            </a:r>
            <a:endParaRPr lang="en-US" sz="1100" dirty="0"/>
          </a:p>
        </p:txBody>
      </p:sp>
      <p:sp>
        <p:nvSpPr>
          <p:cNvPr id="12" name="AutoShape 12"/>
          <p:cNvSpPr/>
          <p:nvPr>
            <p:custDataLst>
              <p:tags r:id="rId10"/>
            </p:custDataLst>
          </p:nvPr>
        </p:nvSpPr>
        <p:spPr>
          <a:xfrm>
            <a:off x="2974788" y="2667000"/>
            <a:ext cx="1905000" cy="2286000"/>
          </a:xfrm>
          <a:prstGeom prst="roundRect">
            <a:avLst>
              <a:gd name="adj" fmla="val 6666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01600" dist="50800" dir="27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3" name="AutoShape 13"/>
          <p:cNvSpPr/>
          <p:nvPr>
            <p:custDataLst>
              <p:tags r:id="rId11"/>
            </p:custDataLst>
          </p:nvPr>
        </p:nvSpPr>
        <p:spPr>
          <a:xfrm>
            <a:off x="3101788" y="2703979"/>
            <a:ext cx="16510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 dirty="0" err="1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月度拆解</a:t>
            </a:r>
            <a:endParaRPr lang="en-US" sz="1100" dirty="0"/>
          </a:p>
          <a:p>
            <a:pPr indent="0" algn="l">
              <a:lnSpc>
                <a:spcPct val="125000"/>
              </a:lnSpc>
            </a:pPr>
            <a:r>
              <a:rPr lang="en-US" sz="1300" b="0" i="0" u="none" strike="noStrike" dirty="0" err="1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基于年度计划自动生成当月工作计划，细化执行项</a:t>
            </a:r>
            <a:r>
              <a:rPr lang="en-US" sz="1300" b="0" i="0" u="none" strike="noStrike" dirty="0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</a:p>
        </p:txBody>
      </p:sp>
      <p:sp>
        <p:nvSpPr>
          <p:cNvPr id="14" name="AutoShape 14"/>
          <p:cNvSpPr/>
          <p:nvPr>
            <p:custDataLst>
              <p:tags r:id="rId12"/>
            </p:custDataLst>
          </p:nvPr>
        </p:nvSpPr>
        <p:spPr>
          <a:xfrm>
            <a:off x="5683622" y="1651000"/>
            <a:ext cx="508000" cy="508000"/>
          </a:xfrm>
          <a:prstGeom prst="ellipse">
            <a:avLst/>
          </a:prstGeom>
          <a:solidFill>
            <a:srgbClr val="0B395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5" name="Picture 15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5785222" y="1752600"/>
            <a:ext cx="304800" cy="304800"/>
          </a:xfrm>
          <a:prstGeom prst="rect">
            <a:avLst/>
          </a:prstGeom>
        </p:spPr>
      </p:pic>
      <p:sp>
        <p:nvSpPr>
          <p:cNvPr id="16" name="AutoShape 16"/>
          <p:cNvSpPr/>
          <p:nvPr>
            <p:custDataLst>
              <p:tags r:id="rId14"/>
            </p:custDataLst>
          </p:nvPr>
        </p:nvSpPr>
        <p:spPr>
          <a:xfrm>
            <a:off x="5429622" y="2222500"/>
            <a:ext cx="1172882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 dirty="0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00:10 (</a:t>
            </a:r>
            <a:r>
              <a:rPr lang="en-US" sz="1600" b="1" i="0" u="none" strike="noStrike" dirty="0" err="1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每日</a:t>
            </a:r>
            <a:r>
              <a:rPr lang="en-US" sz="1600" b="1" i="0" u="none" strike="noStrike" dirty="0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)</a:t>
            </a:r>
            <a:endParaRPr lang="en-US" sz="1100" dirty="0"/>
          </a:p>
        </p:txBody>
      </p:sp>
      <p:sp>
        <p:nvSpPr>
          <p:cNvPr id="17" name="AutoShape 17"/>
          <p:cNvSpPr/>
          <p:nvPr>
            <p:custDataLst>
              <p:tags r:id="rId15"/>
            </p:custDataLst>
          </p:nvPr>
        </p:nvSpPr>
        <p:spPr>
          <a:xfrm>
            <a:off x="5133788" y="2667000"/>
            <a:ext cx="1905000" cy="2286000"/>
          </a:xfrm>
          <a:prstGeom prst="roundRect">
            <a:avLst>
              <a:gd name="adj" fmla="val 6666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01600" dist="50800" dir="27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8" name="AutoShape 18"/>
          <p:cNvSpPr/>
          <p:nvPr>
            <p:custDataLst>
              <p:tags r:id="rId16"/>
            </p:custDataLst>
          </p:nvPr>
        </p:nvSpPr>
        <p:spPr>
          <a:xfrm>
            <a:off x="5260788" y="2737485"/>
            <a:ext cx="1651000" cy="1871494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 dirty="0" err="1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日计划生成</a:t>
            </a:r>
            <a:endParaRPr lang="en-US" sz="1100" dirty="0"/>
          </a:p>
          <a:p>
            <a:pPr indent="0" algn="l">
              <a:lnSpc>
                <a:spcPct val="125000"/>
              </a:lnSpc>
            </a:pPr>
            <a:r>
              <a:rPr lang="en-US" sz="1300" b="0" i="0" u="none" strike="noStrike" dirty="0" err="1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自动生成当日工作计划，并编制部分表格数据</a:t>
            </a:r>
            <a:r>
              <a:rPr lang="en-US" sz="1300" b="0" i="0" u="none" strike="noStrike" dirty="0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</a:p>
        </p:txBody>
      </p:sp>
      <p:sp>
        <p:nvSpPr>
          <p:cNvPr id="19" name="AutoShape 19"/>
          <p:cNvSpPr/>
          <p:nvPr>
            <p:custDataLst>
              <p:tags r:id="rId17"/>
            </p:custDataLst>
          </p:nvPr>
        </p:nvSpPr>
        <p:spPr>
          <a:xfrm>
            <a:off x="7842622" y="1651000"/>
            <a:ext cx="508000" cy="508000"/>
          </a:xfrm>
          <a:prstGeom prst="ellipse">
            <a:avLst/>
          </a:prstGeom>
          <a:solidFill>
            <a:srgbClr val="0B395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0" name="Picture 20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7944222" y="1752600"/>
            <a:ext cx="304800" cy="304800"/>
          </a:xfrm>
          <a:prstGeom prst="rect">
            <a:avLst/>
          </a:prstGeom>
        </p:spPr>
      </p:pic>
      <p:sp>
        <p:nvSpPr>
          <p:cNvPr id="21" name="AutoShape 21"/>
          <p:cNvSpPr/>
          <p:nvPr>
            <p:custDataLst>
              <p:tags r:id="rId19"/>
            </p:custDataLst>
          </p:nvPr>
        </p:nvSpPr>
        <p:spPr>
          <a:xfrm>
            <a:off x="7588621" y="2222500"/>
            <a:ext cx="1178859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 dirty="0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08:35 (</a:t>
            </a:r>
            <a:r>
              <a:rPr lang="en-US" sz="1600" b="1" i="0" u="none" strike="noStrike" dirty="0" err="1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每日</a:t>
            </a:r>
            <a:r>
              <a:rPr lang="en-US" sz="1600" b="1" i="0" u="none" strike="noStrike" dirty="0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)</a:t>
            </a:r>
            <a:endParaRPr lang="en-US" sz="1100" dirty="0"/>
          </a:p>
        </p:txBody>
      </p:sp>
      <p:sp>
        <p:nvSpPr>
          <p:cNvPr id="22" name="AutoShape 22"/>
          <p:cNvSpPr/>
          <p:nvPr>
            <p:custDataLst>
              <p:tags r:id="rId20"/>
            </p:custDataLst>
          </p:nvPr>
        </p:nvSpPr>
        <p:spPr>
          <a:xfrm>
            <a:off x="7292788" y="2667000"/>
            <a:ext cx="1905000" cy="2286000"/>
          </a:xfrm>
          <a:prstGeom prst="roundRect">
            <a:avLst>
              <a:gd name="adj" fmla="val 6666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01600" dist="50800" dir="27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3" name="AutoShape 23"/>
          <p:cNvSpPr/>
          <p:nvPr>
            <p:custDataLst>
              <p:tags r:id="rId21"/>
            </p:custDataLst>
          </p:nvPr>
        </p:nvSpPr>
        <p:spPr>
          <a:xfrm>
            <a:off x="7419788" y="2704988"/>
            <a:ext cx="1651000" cy="1651859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 dirty="0" err="1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工作提醒推送</a:t>
            </a:r>
            <a:endParaRPr lang="en-US" sz="1100" dirty="0"/>
          </a:p>
          <a:p>
            <a:pPr indent="0" algn="l">
              <a:lnSpc>
                <a:spcPct val="125000"/>
              </a:lnSpc>
            </a:pPr>
            <a:r>
              <a:rPr lang="en-US" sz="1300" b="0" i="0" u="none" strike="noStrike" dirty="0" err="1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自动推送当天工作提醒至站内信及微信端</a:t>
            </a:r>
            <a:r>
              <a:rPr lang="en-US" sz="1300" b="0" i="0" u="none" strike="noStrike" dirty="0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</a:p>
        </p:txBody>
      </p:sp>
      <p:sp>
        <p:nvSpPr>
          <p:cNvPr id="24" name="AutoShape 24"/>
          <p:cNvSpPr/>
          <p:nvPr>
            <p:custDataLst>
              <p:tags r:id="rId22"/>
            </p:custDataLst>
          </p:nvPr>
        </p:nvSpPr>
        <p:spPr>
          <a:xfrm>
            <a:off x="10001622" y="1651000"/>
            <a:ext cx="508000" cy="508000"/>
          </a:xfrm>
          <a:prstGeom prst="ellipse">
            <a:avLst/>
          </a:prstGeom>
          <a:solidFill>
            <a:srgbClr val="0B395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5" name="Picture 25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103222" y="1752600"/>
            <a:ext cx="304800" cy="304800"/>
          </a:xfrm>
          <a:prstGeom prst="rect">
            <a:avLst/>
          </a:prstGeom>
        </p:spPr>
      </p:pic>
      <p:sp>
        <p:nvSpPr>
          <p:cNvPr id="26" name="AutoShape 26"/>
          <p:cNvSpPr/>
          <p:nvPr>
            <p:custDataLst>
              <p:tags r:id="rId24"/>
            </p:custDataLst>
          </p:nvPr>
        </p:nvSpPr>
        <p:spPr>
          <a:xfrm>
            <a:off x="9747622" y="2222500"/>
            <a:ext cx="1198282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 dirty="0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17:30 (</a:t>
            </a:r>
            <a:r>
              <a:rPr lang="en-US" sz="1600" b="1" i="0" u="none" strike="noStrike" dirty="0" err="1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每日</a:t>
            </a:r>
            <a:r>
              <a:rPr lang="en-US" sz="1600" b="1" i="0" u="none" strike="noStrike" dirty="0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)</a:t>
            </a:r>
            <a:endParaRPr lang="en-US" sz="1100" dirty="0"/>
          </a:p>
        </p:txBody>
      </p:sp>
      <p:sp>
        <p:nvSpPr>
          <p:cNvPr id="27" name="AutoShape 27"/>
          <p:cNvSpPr/>
          <p:nvPr>
            <p:custDataLst>
              <p:tags r:id="rId25"/>
            </p:custDataLst>
          </p:nvPr>
        </p:nvSpPr>
        <p:spPr>
          <a:xfrm>
            <a:off x="9451788" y="2667000"/>
            <a:ext cx="1905000" cy="2286000"/>
          </a:xfrm>
          <a:prstGeom prst="roundRect">
            <a:avLst>
              <a:gd name="adj" fmla="val 6666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01600" dist="50800" dir="27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8" name="AutoShape 28"/>
          <p:cNvSpPr/>
          <p:nvPr>
            <p:custDataLst>
              <p:tags r:id="rId26"/>
            </p:custDataLst>
          </p:nvPr>
        </p:nvSpPr>
        <p:spPr>
          <a:xfrm>
            <a:off x="9578788" y="2667000"/>
            <a:ext cx="1651000" cy="196215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 dirty="0" err="1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当日汇总统计</a:t>
            </a:r>
            <a:endParaRPr lang="en-US" sz="1100" dirty="0"/>
          </a:p>
          <a:p>
            <a:pPr indent="0" algn="l">
              <a:lnSpc>
                <a:spcPct val="125000"/>
              </a:lnSpc>
            </a:pPr>
            <a:r>
              <a:rPr lang="en-US" sz="1300" b="0" i="0" u="none" strike="noStrike" dirty="0" err="1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自动统计当天工作完成情况，生成数据汇总报表</a:t>
            </a:r>
            <a:r>
              <a:rPr lang="en-US" sz="1300" b="0" i="0" u="none" strike="noStrike" dirty="0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流程触发机制：灵活响应各类业务场景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778000"/>
            <a:ext cx="2540000" cy="3048000"/>
          </a:xfrm>
          <a:prstGeom prst="roundRect">
            <a:avLst>
              <a:gd name="adj" fmla="val 500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9500" y="2095500"/>
            <a:ext cx="609600" cy="6096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079500" y="2794000"/>
            <a:ext cx="1905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C1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22</a:t>
            </a: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个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1079500" y="3302000"/>
            <a:ext cx="190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按时触发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1079500" y="3683000"/>
            <a:ext cx="1905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基于定时任务自动执行，无需人工干预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3492500" y="1778000"/>
            <a:ext cx="2540000" cy="3048000"/>
          </a:xfrm>
          <a:prstGeom prst="roundRect">
            <a:avLst>
              <a:gd name="adj" fmla="val 500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10000" y="2095500"/>
            <a:ext cx="609600" cy="6096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3810000" y="2794000"/>
            <a:ext cx="1905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C1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17</a:t>
            </a: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个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3810000" y="3302000"/>
            <a:ext cx="190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条件触发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3810000" y="3683000"/>
            <a:ext cx="1905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监测数据变动或特定条件满足时自动启动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223000" y="1778000"/>
            <a:ext cx="2540000" cy="3048000"/>
          </a:xfrm>
          <a:prstGeom prst="roundRect">
            <a:avLst>
              <a:gd name="adj" fmla="val 500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540500" y="2095500"/>
            <a:ext cx="609600" cy="6096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6540500" y="2794000"/>
            <a:ext cx="1905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C1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21</a:t>
            </a: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个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6540500" y="3302000"/>
            <a:ext cx="190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手动触发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6540500" y="3683000"/>
            <a:ext cx="1905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由用户主动操作或申请发起的流程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8953500" y="1778000"/>
            <a:ext cx="2540000" cy="3048000"/>
          </a:xfrm>
          <a:prstGeom prst="roundRect">
            <a:avLst>
              <a:gd name="adj" fmla="val 500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271000" y="2095500"/>
            <a:ext cx="609600" cy="6096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9271000" y="2794000"/>
            <a:ext cx="1905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C1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4</a:t>
            </a: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个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9271000" y="3302000"/>
            <a:ext cx="190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混合触发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9271000" y="3683000"/>
            <a:ext cx="1905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结合多种触发逻辑的复杂业务场景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762000" y="5207000"/>
            <a:ext cx="10731500" cy="1016000"/>
          </a:xfrm>
          <a:prstGeom prst="roundRect">
            <a:avLst>
              <a:gd name="adj" fmla="val 12500"/>
            </a:avLst>
          </a:prstGeom>
          <a:solidFill>
            <a:srgbClr val="0B3954">
              <a:alpha val="5000"/>
            </a:srgbClr>
          </a:solidFill>
          <a:ln w="12700" cap="flat" cmpd="sng">
            <a:solidFill>
              <a:srgbClr val="0B3954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4" name="Picture 2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16000" y="5461000"/>
            <a:ext cx="406400" cy="406400"/>
          </a:xfrm>
          <a:prstGeom prst="rect">
            <a:avLst/>
          </a:prstGeom>
        </p:spPr>
      </p:pic>
      <p:sp>
        <p:nvSpPr>
          <p:cNvPr id="25" name="AutoShape 25"/>
          <p:cNvSpPr/>
          <p:nvPr/>
        </p:nvSpPr>
        <p:spPr>
          <a:xfrm>
            <a:off x="1524000" y="5397500"/>
            <a:ext cx="9652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用户体验总结：用户无需关心计划如何生成，只需关注通知、完成工作。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灵活的频率设置：精准匹配各类工作周期</a:t>
            </a:r>
            <a:endParaRPr lang="en-US" sz="1100"/>
          </a:p>
        </p:txBody>
      </p:sp>
      <p:graphicFrame>
        <p:nvGraphicFramePr>
          <p:cNvPr id="3" name="Table 3"/>
          <p:cNvGraphicFramePr>
            <a:graphicFrameLocks noGrp="1"/>
          </p:cNvGraphicFramePr>
          <p:nvPr/>
        </p:nvGraphicFramePr>
        <p:xfrm>
          <a:off x="762000" y="1651000"/>
          <a:ext cx="10414000" cy="4267200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2286000"/>
                <a:gridCol w="3810000"/>
                <a:gridCol w="4318000"/>
              </a:tblGrid>
              <a:tr h="60960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频率类型</a:t>
                      </a:r>
                      <a:endParaRPr lang="en-US" sz="1100"/>
                    </a:p>
                  </a:txBody>
                  <a:tcPr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3954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含义</a:t>
                      </a:r>
                      <a:endParaRPr lang="en-US" sz="1100"/>
                    </a:p>
                  </a:txBody>
                  <a:tcPr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3954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应用举例</a:t>
                      </a:r>
                      <a:endParaRPr lang="en-US" sz="1100"/>
                    </a:p>
                  </a:txBody>
                  <a:tcPr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3954">
                        <a:alpha val="100000"/>
                      </a:srgbClr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343A40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1次/天</a:t>
                      </a:r>
                      <a:endParaRPr lang="en-US" sz="1100"/>
                    </a:p>
                  </a:txBody>
                  <a:tcPr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27000"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343A40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每个工作日都要执行</a:t>
                      </a:r>
                      <a:endParaRPr lang="en-US" sz="1100"/>
                    </a:p>
                  </a:txBody>
                  <a:tcPr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27000"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6C757D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日常巡检、点检类表格</a:t>
                      </a:r>
                      <a:endParaRPr lang="en-US" sz="1100"/>
                    </a:p>
                  </a:txBody>
                  <a:tcPr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90000"/>
                      </a:srgbClr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343A40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每月1次</a:t>
                      </a:r>
                      <a:endParaRPr lang="en-US" sz="1100"/>
                    </a:p>
                  </a:txBody>
                  <a:tcPr marL="101600" marR="101600" marT="101600" marB="10160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27000"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343A40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每月执行一次（默认25日）</a:t>
                      </a:r>
                      <a:endParaRPr lang="en-US" sz="1100"/>
                    </a:p>
                  </a:txBody>
                  <a:tcPr marL="101600" marR="101600" marT="101600" marB="10160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27000"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6C757D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月度统计报表</a:t>
                      </a:r>
                      <a:endParaRPr lang="en-US" sz="1100"/>
                    </a:p>
                  </a:txBody>
                  <a:tcPr marL="101600" marR="101600" marT="101600" marB="10160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>
                        <a:alpha val="90000"/>
                      </a:srgbClr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343A40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每月特定工作日</a:t>
                      </a:r>
                      <a:endParaRPr lang="en-US" sz="1100"/>
                    </a:p>
                  </a:txBody>
                  <a:tcPr marL="101600" marR="101600" marT="101600" marB="10160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27000"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343A40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每月第一个/最后一个工作日执行</a:t>
                      </a:r>
                      <a:endParaRPr lang="en-US" sz="1100"/>
                    </a:p>
                  </a:txBody>
                  <a:tcPr marL="101600" marR="101600" marT="101600" marB="10160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27000"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6C757D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月度计划/总结类</a:t>
                      </a:r>
                      <a:endParaRPr lang="en-US" sz="1100"/>
                    </a:p>
                  </a:txBody>
                  <a:tcPr marL="101600" marR="101600" marT="101600" marB="10160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90000"/>
                      </a:srgbClr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343A40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1次/每周</a:t>
                      </a:r>
                      <a:endParaRPr lang="en-US" sz="1100"/>
                    </a:p>
                  </a:txBody>
                  <a:tcPr marL="101600" marR="101600" marT="101600" marB="10160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27000"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343A40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每周执行一次</a:t>
                      </a:r>
                      <a:endParaRPr lang="en-US" sz="1100"/>
                    </a:p>
                  </a:txBody>
                  <a:tcPr marL="101600" marR="101600" marT="101600" marB="10160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27000"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6C757D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周报、周检类</a:t>
                      </a:r>
                      <a:endParaRPr lang="en-US" sz="1100"/>
                    </a:p>
                  </a:txBody>
                  <a:tcPr marL="101600" marR="101600" marT="101600" marB="10160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>
                        <a:alpha val="90000"/>
                      </a:srgbClr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343A40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实时</a:t>
                      </a:r>
                      <a:endParaRPr lang="en-US" sz="1100"/>
                    </a:p>
                  </a:txBody>
                  <a:tcPr marL="101600" marR="101600" marT="101600" marB="10160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27000"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343A40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随时可能发生，按需执行</a:t>
                      </a:r>
                      <a:endParaRPr lang="en-US" sz="1100"/>
                    </a:p>
                  </a:txBody>
                  <a:tcPr marL="101600" marR="101600" marT="101600" marB="10160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27000"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6C757D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不合格品处理</a:t>
                      </a:r>
                      <a:endParaRPr lang="en-US" sz="1100"/>
                    </a:p>
                  </a:txBody>
                  <a:tcPr marL="101600" marR="101600" marT="101600" marB="10160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90000"/>
                      </a:srgbClr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343A40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特定日期</a:t>
                      </a:r>
                      <a:endParaRPr lang="en-US" sz="1100"/>
                    </a:p>
                  </a:txBody>
                  <a:tcPr marL="101600" marR="101600" marT="101600" marB="10160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27000"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343A40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每年特定日期执行</a:t>
                      </a:r>
                      <a:endParaRPr lang="en-US" sz="1100"/>
                    </a:p>
                  </a:txBody>
                  <a:tcPr marL="101600" marR="101600" marT="101600" marB="10160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27000" indent="0" algn="l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6C757D"/>
                          </a:solidFill>
                          <a:latin typeface="Noto Sans SC" panose="020B0200000000000000" charset="-122"/>
                          <a:ea typeface="Noto Sans SC" panose="020B0200000000000000" charset="-122"/>
                          <a:cs typeface="Noto Sans SC" panose="020B0200000000000000" charset="-122"/>
                          <a:sym typeface="Noto Sans SC" panose="020B0200000000000000" charset="-122"/>
                        </a:rPr>
                        <a:t>年度评审、年报</a:t>
                      </a:r>
                      <a:endParaRPr lang="en-US" sz="1100"/>
                    </a:p>
                  </a:txBody>
                  <a:tcPr marL="101600" marR="101600" marT="101600" marB="10160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>
                        <a:alpha val="9000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年度工作计划：宏观规划，年度目标一目了然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778000"/>
            <a:ext cx="3302000" cy="3810000"/>
          </a:xfrm>
          <a:prstGeom prst="roundRect">
            <a:avLst>
              <a:gd name="adj" fmla="val 3846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6800" y="2082800"/>
            <a:ext cx="406400" cy="4064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066800" y="2590800"/>
            <a:ext cx="26924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自动生成规则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-16215">
            <a:off x="1066815" y="3041650"/>
            <a:ext cx="26924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/>
          <p:nvPr/>
        </p:nvSpPr>
        <p:spPr>
          <a:xfrm>
            <a:off x="1066800" y="3175000"/>
            <a:ext cx="2692400" cy="215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系统会在每年1月1日自动生成全年计划。基于表格预设的频率，智能计算出每一项工作的具体执行月份，无需人工重复创建。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4445000" y="1778000"/>
            <a:ext cx="3302000" cy="3810000"/>
          </a:xfrm>
          <a:prstGeom prst="roundRect">
            <a:avLst>
              <a:gd name="adj" fmla="val 3846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49800" y="2082800"/>
            <a:ext cx="406400" cy="4064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4749800" y="2590800"/>
            <a:ext cx="26924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便捷查看方式</a:t>
            </a:r>
            <a:endParaRPr lang="en-US" sz="1100"/>
          </a:p>
        </p:txBody>
      </p:sp>
      <p:cxnSp>
        <p:nvCxnSpPr>
          <p:cNvPr id="11" name="Connector 11"/>
          <p:cNvCxnSpPr/>
          <p:nvPr/>
        </p:nvCxnSpPr>
        <p:spPr>
          <a:xfrm rot="-16215">
            <a:off x="4749815" y="3041650"/>
            <a:ext cx="26924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AutoShape 12"/>
          <p:cNvSpPr/>
          <p:nvPr/>
        </p:nvSpPr>
        <p:spPr>
          <a:xfrm>
            <a:off x="4749800" y="3175000"/>
            <a:ext cx="2692400" cy="215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进入“年度工作计划”专属页面，通过年份筛选功能，可快速定位并查看任意年度的工作布局，宏观视角一目了然。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8128000" y="1778000"/>
            <a:ext cx="3302000" cy="3810000"/>
          </a:xfrm>
          <a:prstGeom prst="roundRect">
            <a:avLst>
              <a:gd name="adj" fmla="val 3846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2800" y="2082800"/>
            <a:ext cx="406400" cy="4064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8432800" y="2590800"/>
            <a:ext cx="26924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场景应用示例</a:t>
            </a:r>
            <a:endParaRPr lang="en-US" sz="1100"/>
          </a:p>
        </p:txBody>
      </p:sp>
      <p:cxnSp>
        <p:nvCxnSpPr>
          <p:cNvPr id="16" name="Connector 16"/>
          <p:cNvCxnSpPr/>
          <p:nvPr/>
        </p:nvCxnSpPr>
        <p:spPr>
          <a:xfrm rot="-16215">
            <a:off x="8432815" y="3041650"/>
            <a:ext cx="26924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" name="AutoShape 17"/>
          <p:cNvSpPr/>
          <p:nvPr/>
        </p:nvSpPr>
        <p:spPr>
          <a:xfrm>
            <a:off x="8432800" y="3175000"/>
            <a:ext cx="2692400" cy="215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177800" indent="-177800" algn="l">
              <a:lnSpc>
                <a:spcPct val="125000"/>
              </a:lnSpc>
              <a:buClr>
                <a:srgbClr val="6C757D"/>
              </a:buClr>
              <a:buChar char="•"/>
              <a:defRPr/>
            </a:pP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高频任务：每日1次的表格，全年12个月均会生成。</a:t>
            </a:r>
            <a:endParaRPr lang="en-US" sz="1100"/>
          </a:p>
          <a:p>
            <a:pPr marL="177800" indent="-177800" algn="l">
              <a:lnSpc>
                <a:spcPct val="125000"/>
              </a:lnSpc>
              <a:buClr>
                <a:srgbClr val="6C757D"/>
              </a:buClr>
              <a:buChar char="•"/>
            </a:pP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低频任务：每年12月15日的评审表格，仅在12月生成。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月度工作计划：精细安排，落实到具体工作日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778000"/>
            <a:ext cx="3302000" cy="3556000"/>
          </a:xfrm>
          <a:prstGeom prst="roundRect">
            <a:avLst>
              <a:gd name="adj" fmla="val 3846"/>
            </a:avLst>
          </a:prstGeom>
          <a:solidFill>
            <a:srgbClr val="FFFFFF">
              <a:alpha val="90000"/>
            </a:srgbClr>
          </a:solidFill>
          <a:ln cap="flat" cmpd="sng">
            <a:solidFill>
              <a:srgbClr val="E6CFCF">
                <a:alpha val="90000"/>
              </a:srgbClr>
            </a:solidFill>
            <a:prstDash val="solid"/>
            <a:round/>
          </a:ln>
          <a:effectLst>
            <a:outerShdw blurRad="127000" dist="508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082800"/>
            <a:ext cx="609600" cy="6096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066800" y="2794000"/>
            <a:ext cx="26924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自动生成规则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1066800" y="3238500"/>
            <a:ext cx="26924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系统每月1日自动触发，将年度目标拆解细化，落实到具体的日历日期，无需人工干预。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4445000" y="1778000"/>
            <a:ext cx="3302000" cy="3556000"/>
          </a:xfrm>
          <a:prstGeom prst="roundRect">
            <a:avLst>
              <a:gd name="adj" fmla="val 3846"/>
            </a:avLst>
          </a:prstGeom>
          <a:solidFill>
            <a:srgbClr val="FFFFFF">
              <a:alpha val="90000"/>
            </a:srgbClr>
          </a:solidFill>
          <a:ln cap="flat" cmpd="sng">
            <a:solidFill>
              <a:srgbClr val="E6CFCF">
                <a:alpha val="90000"/>
              </a:srgbClr>
            </a:solidFill>
            <a:prstDash val="solid"/>
            <a:round/>
          </a:ln>
          <a:effectLst>
            <a:outerShdw blurRad="127000" dist="508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49800" y="2082800"/>
            <a:ext cx="609600" cy="6096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4749800" y="2794000"/>
            <a:ext cx="26924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智能日期计算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4749800" y="3238500"/>
            <a:ext cx="26924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内置法定节假日与周末识别机制，自动避开无效日期，确保所有工作任务均安排在有效工作日。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8128000" y="1778000"/>
            <a:ext cx="3302000" cy="3556000"/>
          </a:xfrm>
          <a:prstGeom prst="roundRect">
            <a:avLst>
              <a:gd name="adj" fmla="val 3846"/>
            </a:avLst>
          </a:prstGeom>
          <a:solidFill>
            <a:srgbClr val="FFFFFF">
              <a:alpha val="90000"/>
            </a:srgbClr>
          </a:solidFill>
          <a:ln cap="flat" cmpd="sng">
            <a:solidFill>
              <a:srgbClr val="E6CFCF">
                <a:alpha val="90000"/>
              </a:srgbClr>
            </a:solidFill>
            <a:prstDash val="solid"/>
            <a:round/>
          </a:ln>
          <a:effectLst>
            <a:outerShdw blurRad="127000" dist="508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32800" y="2082800"/>
            <a:ext cx="609600" cy="6096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8432800" y="2794000"/>
            <a:ext cx="26924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便捷查看方式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8432800" y="3238500"/>
            <a:ext cx="26924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用户可直接进入“月度工作计划”页面，通过月份筛选器快速定位，查看当月所有任务的具体执行时间。</a:t>
            </a:r>
            <a:endParaRPr lang="en-US" sz="11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日工作计划（日跟踪表）：每日工作的核心操作平台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778000"/>
            <a:ext cx="5207000" cy="1905000"/>
          </a:xfrm>
          <a:prstGeom prst="roundRect">
            <a:avLst>
              <a:gd name="adj" fmla="val 6666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B3954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00" y="2032000"/>
            <a:ext cx="406400" cy="4064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524000" y="20320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核心定位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-9291">
            <a:off x="1016009" y="24701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/>
          <p:nvPr/>
        </p:nvSpPr>
        <p:spPr>
          <a:xfrm>
            <a:off x="1016000" y="2603500"/>
            <a:ext cx="4699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作为用户每天最主要使用的页面，承载着日常工作的核心操作，确保工作有条不紊地进行。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6223000" y="1778000"/>
            <a:ext cx="5207000" cy="1905000"/>
          </a:xfrm>
          <a:prstGeom prst="roundRect">
            <a:avLst>
              <a:gd name="adj" fmla="val 6666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B3954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77000" y="2032000"/>
            <a:ext cx="406400" cy="4064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6985000" y="20320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智能生成机制</a:t>
            </a:r>
            <a:endParaRPr lang="en-US" sz="1100"/>
          </a:p>
        </p:txBody>
      </p:sp>
      <p:cxnSp>
        <p:nvCxnSpPr>
          <p:cNvPr id="11" name="Connector 11"/>
          <p:cNvCxnSpPr/>
          <p:nvPr/>
        </p:nvCxnSpPr>
        <p:spPr>
          <a:xfrm rot="-9291">
            <a:off x="6477009" y="24701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AutoShape 12"/>
          <p:cNvSpPr/>
          <p:nvPr/>
        </p:nvSpPr>
        <p:spPr>
          <a:xfrm>
            <a:off x="6477000" y="2603500"/>
            <a:ext cx="4699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系统在每日凌晨自动从月度计划中提取当日任务，无需人工干预，高效生成日计划列表。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762000" y="3937000"/>
            <a:ext cx="10668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B3954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4191000"/>
            <a:ext cx="406400" cy="4064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1524000" y="4191000"/>
            <a:ext cx="889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标准工作流程</a:t>
            </a:r>
            <a:endParaRPr lang="en-US" sz="1100"/>
          </a:p>
        </p:txBody>
      </p:sp>
      <p:cxnSp>
        <p:nvCxnSpPr>
          <p:cNvPr id="16" name="Connector 16"/>
          <p:cNvCxnSpPr/>
          <p:nvPr/>
        </p:nvCxnSpPr>
        <p:spPr>
          <a:xfrm rot="-4297">
            <a:off x="1016004" y="4629150"/>
            <a:ext cx="1016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7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270000" y="4953000"/>
            <a:ext cx="508000" cy="5080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1016000" y="5524500"/>
            <a:ext cx="101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编制</a:t>
            </a:r>
            <a:endParaRPr lang="en-US" sz="1100"/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286000" y="5016500"/>
            <a:ext cx="381000" cy="3810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000" y="4953000"/>
            <a:ext cx="508000" cy="5080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2921000" y="5524500"/>
            <a:ext cx="101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审核</a:t>
            </a:r>
            <a:endParaRPr lang="en-US" sz="1100"/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191000" y="5016500"/>
            <a:ext cx="381000" cy="38100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080000" y="4953000"/>
            <a:ext cx="508000" cy="508000"/>
          </a:xfrm>
          <a:prstGeom prst="rect">
            <a:avLst/>
          </a:prstGeom>
        </p:spPr>
      </p:pic>
      <p:sp>
        <p:nvSpPr>
          <p:cNvPr id="24" name="AutoShape 24"/>
          <p:cNvSpPr/>
          <p:nvPr/>
        </p:nvSpPr>
        <p:spPr>
          <a:xfrm>
            <a:off x="4826000" y="5524500"/>
            <a:ext cx="101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批准</a:t>
            </a:r>
            <a:endParaRPr lang="en-US" sz="1100"/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096000" y="5016500"/>
            <a:ext cx="381000" cy="381000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00" y="4953000"/>
            <a:ext cx="508000" cy="508000"/>
          </a:xfrm>
          <a:prstGeom prst="rect">
            <a:avLst/>
          </a:prstGeom>
        </p:spPr>
      </p:pic>
      <p:sp>
        <p:nvSpPr>
          <p:cNvPr id="27" name="AutoShape 27"/>
          <p:cNvSpPr/>
          <p:nvPr/>
        </p:nvSpPr>
        <p:spPr>
          <a:xfrm>
            <a:off x="6731000" y="5524500"/>
            <a:ext cx="101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完成</a:t>
            </a:r>
            <a:endParaRPr lang="en-US" sz="11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日常操作指南：简单四步，高效完成每日工作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778000"/>
            <a:ext cx="2476500" cy="3556000"/>
          </a:xfrm>
          <a:prstGeom prst="roundRect">
            <a:avLst>
              <a:gd name="adj" fmla="val 5128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635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9500" y="2095500"/>
            <a:ext cx="609600" cy="6096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079500" y="2794000"/>
            <a:ext cx="1841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接收提醒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-23708">
            <a:off x="1079522" y="3232150"/>
            <a:ext cx="1841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/>
          <p:nvPr/>
        </p:nvSpPr>
        <p:spPr>
          <a:xfrm>
            <a:off x="1079500" y="3365500"/>
            <a:ext cx="18415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每天早上收到工作提醒通知，确保不错过任何待办事项。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3492500" y="1778000"/>
            <a:ext cx="2476500" cy="3556000"/>
          </a:xfrm>
          <a:prstGeom prst="roundRect">
            <a:avLst>
              <a:gd name="adj" fmla="val 5128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635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10000" y="2095500"/>
            <a:ext cx="609600" cy="6096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3810000" y="2794000"/>
            <a:ext cx="1841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查看任务</a:t>
            </a:r>
            <a:endParaRPr lang="en-US" sz="1100"/>
          </a:p>
        </p:txBody>
      </p:sp>
      <p:cxnSp>
        <p:nvCxnSpPr>
          <p:cNvPr id="11" name="Connector 11"/>
          <p:cNvCxnSpPr/>
          <p:nvPr/>
        </p:nvCxnSpPr>
        <p:spPr>
          <a:xfrm rot="-23708">
            <a:off x="3810022" y="3232150"/>
            <a:ext cx="1841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AutoShape 12"/>
          <p:cNvSpPr/>
          <p:nvPr/>
        </p:nvSpPr>
        <p:spPr>
          <a:xfrm>
            <a:off x="3810000" y="3365500"/>
            <a:ext cx="18415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进入“日跟踪表”页面，清晰查看分配的所有工作任务。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223000" y="1778000"/>
            <a:ext cx="2476500" cy="3556000"/>
          </a:xfrm>
          <a:prstGeom prst="roundRect">
            <a:avLst>
              <a:gd name="adj" fmla="val 5128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635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540500" y="2095500"/>
            <a:ext cx="609600" cy="6096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6540500" y="2794000"/>
            <a:ext cx="1841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执行提交</a:t>
            </a:r>
            <a:endParaRPr lang="en-US" sz="1100"/>
          </a:p>
        </p:txBody>
      </p:sp>
      <p:cxnSp>
        <p:nvCxnSpPr>
          <p:cNvPr id="16" name="Connector 16"/>
          <p:cNvCxnSpPr/>
          <p:nvPr/>
        </p:nvCxnSpPr>
        <p:spPr>
          <a:xfrm rot="-23708">
            <a:off x="6540522" y="3232150"/>
            <a:ext cx="1841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" name="AutoShape 17"/>
          <p:cNvSpPr/>
          <p:nvPr/>
        </p:nvSpPr>
        <p:spPr>
          <a:xfrm>
            <a:off x="6540500" y="3365500"/>
            <a:ext cx="18415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逐个填写表格数据，完成后一键提交，操作简单高效。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8953500" y="1778000"/>
            <a:ext cx="2476500" cy="3556000"/>
          </a:xfrm>
          <a:prstGeom prst="roundRect">
            <a:avLst>
              <a:gd name="adj" fmla="val 5128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635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271000" y="2095500"/>
            <a:ext cx="609600" cy="6096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9271000" y="2794000"/>
            <a:ext cx="1841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 跟踪进度</a:t>
            </a:r>
            <a:endParaRPr lang="en-US" sz="1100"/>
          </a:p>
        </p:txBody>
      </p:sp>
      <p:cxnSp>
        <p:nvCxnSpPr>
          <p:cNvPr id="21" name="Connector 21"/>
          <p:cNvCxnSpPr/>
          <p:nvPr/>
        </p:nvCxnSpPr>
        <p:spPr>
          <a:xfrm rot="-23708">
            <a:off x="9271022" y="3232150"/>
            <a:ext cx="1841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" name="AutoShape 22"/>
          <p:cNvSpPr/>
          <p:nvPr/>
        </p:nvSpPr>
        <p:spPr>
          <a:xfrm>
            <a:off x="9271000" y="3365500"/>
            <a:ext cx="18415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等待审核人和批准人处理，实时跟踪状态直至任务完成。</a:t>
            </a:r>
            <a:endParaRPr lang="en-US" sz="11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消息通知：多渠道触达，确保工作及时响应</a:t>
            </a:r>
            <a:endParaRPr lang="en-US" sz="1100"/>
          </a:p>
        </p:txBody>
      </p:sp>
      <p:sp>
        <p:nvSpPr>
          <p:cNvPr id="3" name="AutoShape 3"/>
          <p:cNvSpPr/>
          <p:nvPr>
            <p:custDataLst>
              <p:tags r:id="rId1"/>
            </p:custDataLst>
          </p:nvPr>
        </p:nvSpPr>
        <p:spPr>
          <a:xfrm>
            <a:off x="762000" y="1778000"/>
            <a:ext cx="3302000" cy="4064000"/>
          </a:xfrm>
          <a:prstGeom prst="roundRect">
            <a:avLst>
              <a:gd name="adj" fmla="val 3846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4" name="Picture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082800"/>
            <a:ext cx="609600" cy="609600"/>
          </a:xfrm>
          <a:prstGeom prst="rect">
            <a:avLst/>
          </a:prstGeom>
        </p:spPr>
      </p:pic>
      <p:sp>
        <p:nvSpPr>
          <p:cNvPr id="5" name="AutoShape 5"/>
          <p:cNvSpPr/>
          <p:nvPr>
            <p:custDataLst>
              <p:tags r:id="rId3"/>
            </p:custDataLst>
          </p:nvPr>
        </p:nvSpPr>
        <p:spPr>
          <a:xfrm>
            <a:off x="1066800" y="2794000"/>
            <a:ext cx="26924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双重渠道保障</a:t>
            </a:r>
            <a:endParaRPr lang="en-US" sz="1100"/>
          </a:p>
        </p:txBody>
      </p:sp>
      <p:cxnSp>
        <p:nvCxnSpPr>
          <p:cNvPr id="6" name="Connector 6"/>
          <p:cNvCxnSpPr/>
          <p:nvPr>
            <p:custDataLst>
              <p:tags r:id="rId4"/>
            </p:custDataLst>
          </p:nvPr>
        </p:nvCxnSpPr>
        <p:spPr>
          <a:xfrm rot="-16215">
            <a:off x="1066815" y="3244850"/>
            <a:ext cx="26924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/>
          <p:nvPr>
            <p:custDataLst>
              <p:tags r:id="rId5"/>
            </p:custDataLst>
          </p:nvPr>
        </p:nvSpPr>
        <p:spPr>
          <a:xfrm>
            <a:off x="1066800" y="3378200"/>
            <a:ext cx="2692400" cy="203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采用“站内消息 + 微信公众号推送”的双重通知机制，确保关键信息不遗漏，实现跨终端的实时触达。</a:t>
            </a:r>
            <a:endParaRPr lang="en-US" sz="1100"/>
          </a:p>
        </p:txBody>
      </p:sp>
      <p:sp>
        <p:nvSpPr>
          <p:cNvPr id="8" name="AutoShape 8"/>
          <p:cNvSpPr/>
          <p:nvPr>
            <p:custDataLst>
              <p:tags r:id="rId6"/>
            </p:custDataLst>
          </p:nvPr>
        </p:nvSpPr>
        <p:spPr>
          <a:xfrm>
            <a:off x="4445000" y="1778000"/>
            <a:ext cx="3302000" cy="4064000"/>
          </a:xfrm>
          <a:prstGeom prst="roundRect">
            <a:avLst>
              <a:gd name="adj" fmla="val 3846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9" name="Picture 9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749800" y="2082800"/>
            <a:ext cx="609600" cy="609600"/>
          </a:xfrm>
          <a:prstGeom prst="rect">
            <a:avLst/>
          </a:prstGeom>
        </p:spPr>
      </p:pic>
      <p:sp>
        <p:nvSpPr>
          <p:cNvPr id="10" name="AutoShape 10"/>
          <p:cNvSpPr/>
          <p:nvPr>
            <p:custDataLst>
              <p:tags r:id="rId8"/>
            </p:custDataLst>
          </p:nvPr>
        </p:nvSpPr>
        <p:spPr>
          <a:xfrm>
            <a:off x="4749800" y="2794000"/>
            <a:ext cx="26924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关键节点全覆盖</a:t>
            </a:r>
            <a:endParaRPr lang="en-US" sz="1100"/>
          </a:p>
        </p:txBody>
      </p:sp>
      <p:cxnSp>
        <p:nvCxnSpPr>
          <p:cNvPr id="11" name="Connector 11"/>
          <p:cNvCxnSpPr/>
          <p:nvPr>
            <p:custDataLst>
              <p:tags r:id="rId9"/>
            </p:custDataLst>
          </p:nvPr>
        </p:nvCxnSpPr>
        <p:spPr>
          <a:xfrm rot="-16215">
            <a:off x="4749815" y="3244850"/>
            <a:ext cx="26924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AutoShape 12"/>
          <p:cNvSpPr/>
          <p:nvPr>
            <p:custDataLst>
              <p:tags r:id="rId10"/>
            </p:custDataLst>
          </p:nvPr>
        </p:nvSpPr>
        <p:spPr>
          <a:xfrm>
            <a:off x="4749800" y="3378200"/>
            <a:ext cx="2692400" cy="203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覆盖每日工作提醒、编制完成、审核通过、批准完成等全流程关键节点，让协作进度一目了然。</a:t>
            </a:r>
            <a:endParaRPr lang="en-US" sz="1100"/>
          </a:p>
        </p:txBody>
      </p:sp>
      <p:sp>
        <p:nvSpPr>
          <p:cNvPr id="13" name="AutoShape 13"/>
          <p:cNvSpPr/>
          <p:nvPr>
            <p:custDataLst>
              <p:tags r:id="rId11"/>
            </p:custDataLst>
          </p:nvPr>
        </p:nvSpPr>
        <p:spPr>
          <a:xfrm>
            <a:off x="8128000" y="1778000"/>
            <a:ext cx="3302000" cy="4064000"/>
          </a:xfrm>
          <a:prstGeom prst="roundRect">
            <a:avLst>
              <a:gd name="adj" fmla="val 3846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4" name="Picture 14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8432800" y="2082800"/>
            <a:ext cx="609600" cy="609600"/>
          </a:xfrm>
          <a:prstGeom prst="rect">
            <a:avLst/>
          </a:prstGeom>
        </p:spPr>
      </p:pic>
      <p:sp>
        <p:nvSpPr>
          <p:cNvPr id="15" name="AutoShape 15"/>
          <p:cNvSpPr/>
          <p:nvPr>
            <p:custDataLst>
              <p:tags r:id="rId13"/>
            </p:custDataLst>
          </p:nvPr>
        </p:nvSpPr>
        <p:spPr>
          <a:xfrm>
            <a:off x="8432800" y="2794000"/>
            <a:ext cx="26924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高效集中处理</a:t>
            </a:r>
            <a:endParaRPr lang="en-US" sz="1100"/>
          </a:p>
        </p:txBody>
      </p:sp>
      <p:cxnSp>
        <p:nvCxnSpPr>
          <p:cNvPr id="16" name="Connector 16"/>
          <p:cNvCxnSpPr/>
          <p:nvPr>
            <p:custDataLst>
              <p:tags r:id="rId14"/>
            </p:custDataLst>
          </p:nvPr>
        </p:nvCxnSpPr>
        <p:spPr>
          <a:xfrm rot="-16215">
            <a:off x="8432815" y="3244850"/>
            <a:ext cx="26924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" name="AutoShape 17"/>
          <p:cNvSpPr/>
          <p:nvPr>
            <p:custDataLst>
              <p:tags r:id="rId15"/>
            </p:custDataLst>
          </p:nvPr>
        </p:nvSpPr>
        <p:spPr>
          <a:xfrm>
            <a:off x="8432800" y="3511550"/>
            <a:ext cx="2692400" cy="203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在“消息通知”页面统一汇聚所有信息，支持一键跳转至业务详情页，并提供批量标记已读功能，提升处理效率。</a:t>
            </a:r>
            <a:endParaRPr lang="en-US" sz="11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工作汇总：实时掌握全局，数据驱动管理决策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778000"/>
            <a:ext cx="5207000" cy="2032000"/>
          </a:xfrm>
          <a:prstGeom prst="roundRect">
            <a:avLst>
              <a:gd name="adj" fmla="val 625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2032000"/>
            <a:ext cx="406400" cy="4064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524000" y="20320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自动统计机制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-9291">
            <a:off x="1016009" y="24701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/>
          <p:nvPr/>
        </p:nvSpPr>
        <p:spPr>
          <a:xfrm>
            <a:off x="1016000" y="2603500"/>
            <a:ext cx="4699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系统每日 17:30 自动触发统计任务，实时抓取各部门工作执行数据，无需人工干预，确保数据时效性。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6223000" y="1778000"/>
            <a:ext cx="5207000" cy="2032000"/>
          </a:xfrm>
          <a:prstGeom prst="roundRect">
            <a:avLst>
              <a:gd name="adj" fmla="val 625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2032000"/>
            <a:ext cx="406400" cy="4064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6985000" y="20320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关键指标维度</a:t>
            </a:r>
            <a:endParaRPr lang="en-US" sz="1100"/>
          </a:p>
        </p:txBody>
      </p:sp>
      <p:cxnSp>
        <p:nvCxnSpPr>
          <p:cNvPr id="11" name="Connector 11"/>
          <p:cNvCxnSpPr/>
          <p:nvPr/>
        </p:nvCxnSpPr>
        <p:spPr>
          <a:xfrm rot="-9291">
            <a:off x="6477009" y="24701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AutoShape 12"/>
          <p:cNvSpPr/>
          <p:nvPr/>
        </p:nvSpPr>
        <p:spPr>
          <a:xfrm>
            <a:off x="6477000" y="2603500"/>
            <a:ext cx="4699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涵盖计划总数、已完成、未完成及未发生四大核心字段，全方位展示工作进度与状态分布。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762000" y="4064000"/>
            <a:ext cx="5207000" cy="2032000"/>
          </a:xfrm>
          <a:prstGeom prst="roundRect">
            <a:avLst>
              <a:gd name="adj" fmla="val 625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6000" y="4318000"/>
            <a:ext cx="406400" cy="4064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1524000" y="43180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数据准确性保障</a:t>
            </a:r>
            <a:endParaRPr lang="en-US" sz="1100"/>
          </a:p>
        </p:txBody>
      </p:sp>
      <p:cxnSp>
        <p:nvCxnSpPr>
          <p:cNvPr id="16" name="Connector 16"/>
          <p:cNvCxnSpPr/>
          <p:nvPr/>
        </p:nvCxnSpPr>
        <p:spPr>
          <a:xfrm rot="-9291">
            <a:off x="1016009" y="47561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" name="AutoShape 17"/>
          <p:cNvSpPr/>
          <p:nvPr/>
        </p:nvSpPr>
        <p:spPr>
          <a:xfrm>
            <a:off x="1016000" y="4889500"/>
            <a:ext cx="4699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针对“实时”类任务，系统严格区分“未完成”与“未发生”状态，未发生任务不计入逾期，确保统计逻辑严谨。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6223000" y="4064000"/>
            <a:ext cx="5207000" cy="2032000"/>
          </a:xfrm>
          <a:prstGeom prst="roundRect">
            <a:avLst>
              <a:gd name="adj" fmla="val 6250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77000" y="4318000"/>
            <a:ext cx="406400" cy="4064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6985000" y="43180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管理决策赋能</a:t>
            </a:r>
            <a:endParaRPr lang="en-US" sz="1100"/>
          </a:p>
        </p:txBody>
      </p:sp>
      <p:cxnSp>
        <p:nvCxnSpPr>
          <p:cNvPr id="21" name="Connector 21"/>
          <p:cNvCxnSpPr/>
          <p:nvPr/>
        </p:nvCxnSpPr>
        <p:spPr>
          <a:xfrm rot="-9291">
            <a:off x="6477009" y="47561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" name="AutoShape 22"/>
          <p:cNvSpPr/>
          <p:nvPr/>
        </p:nvSpPr>
        <p:spPr>
          <a:xfrm>
            <a:off x="6477000" y="4889500"/>
            <a:ext cx="4699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为管理层提供全局视角的工作看板，通过可视化的数据呈现，辅助管理者快速发现问题，实现数据驱动决策。</a:t>
            </a:r>
            <a:endParaRPr lang="en-US" sz="11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B3954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939800" y="2862580"/>
            <a:ext cx="381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FFC1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CONTENTS</a:t>
            </a:r>
            <a:endParaRPr lang="en-US" sz="1100"/>
          </a:p>
        </p:txBody>
      </p:sp>
      <p:cxnSp>
        <p:nvCxnSpPr>
          <p:cNvPr id="5" name="Connector 5"/>
          <p:cNvCxnSpPr/>
          <p:nvPr/>
        </p:nvCxnSpPr>
        <p:spPr>
          <a:xfrm rot="-57290">
            <a:off x="939853" y="3618230"/>
            <a:ext cx="76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38100" cap="flat" cmpd="sng">
            <a:solidFill>
              <a:srgbClr val="FFC107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6" name="AutoShape 6"/>
          <p:cNvSpPr/>
          <p:nvPr>
            <p:custDataLst>
              <p:tags r:id="rId1"/>
            </p:custDataLst>
          </p:nvPr>
        </p:nvSpPr>
        <p:spPr>
          <a:xfrm>
            <a:off x="5588000" y="965835"/>
            <a:ext cx="5842000" cy="889000"/>
          </a:xfrm>
          <a:prstGeom prst="roundRect">
            <a:avLst>
              <a:gd name="adj" fmla="val 14285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7" name="Picture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5842000" y="1207135"/>
            <a:ext cx="406400" cy="406400"/>
          </a:xfrm>
          <a:prstGeom prst="rect">
            <a:avLst/>
          </a:prstGeom>
        </p:spPr>
      </p:pic>
      <p:sp>
        <p:nvSpPr>
          <p:cNvPr id="8" name="AutoShape 8"/>
          <p:cNvSpPr/>
          <p:nvPr>
            <p:custDataLst>
              <p:tags r:id="rId3"/>
            </p:custDataLst>
          </p:nvPr>
        </p:nvSpPr>
        <p:spPr>
          <a:xfrm>
            <a:off x="6350000" y="1219835"/>
            <a:ext cx="63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C1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</a:t>
            </a:r>
            <a:endParaRPr lang="en-US" sz="1100"/>
          </a:p>
        </p:txBody>
      </p:sp>
      <p:sp>
        <p:nvSpPr>
          <p:cNvPr id="9" name="AutoShape 9"/>
          <p:cNvSpPr/>
          <p:nvPr>
            <p:custDataLst>
              <p:tags r:id="rId4"/>
            </p:custDataLst>
          </p:nvPr>
        </p:nvSpPr>
        <p:spPr>
          <a:xfrm>
            <a:off x="7112000" y="1219835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1800" b="1" i="0" u="none" strike="noStrike">
                <a:solidFill>
                  <a:srgbClr val="FF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国军标质量软件系统建设背景</a:t>
            </a:r>
          </a:p>
        </p:txBody>
      </p:sp>
      <p:sp>
        <p:nvSpPr>
          <p:cNvPr id="10" name="AutoShape 10"/>
          <p:cNvSpPr/>
          <p:nvPr>
            <p:custDataLst>
              <p:tags r:id="rId5"/>
            </p:custDataLst>
          </p:nvPr>
        </p:nvSpPr>
        <p:spPr>
          <a:xfrm>
            <a:off x="5588000" y="2312035"/>
            <a:ext cx="5842000" cy="889000"/>
          </a:xfrm>
          <a:prstGeom prst="roundRect">
            <a:avLst>
              <a:gd name="adj" fmla="val 14285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r>
              <a:rPr lang="zh-CN">
                <a:ea typeface="宋体" panose="02010600030101010101" pitchFamily="2" charset="-122"/>
              </a:rPr>
              <a:t>软件</a:t>
            </a:r>
          </a:p>
        </p:txBody>
      </p:sp>
      <p:pic>
        <p:nvPicPr>
          <p:cNvPr id="11" name="Picture 1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5842000" y="2553335"/>
            <a:ext cx="406400" cy="406400"/>
          </a:xfrm>
          <a:prstGeom prst="rect">
            <a:avLst/>
          </a:prstGeom>
        </p:spPr>
      </p:pic>
      <p:sp>
        <p:nvSpPr>
          <p:cNvPr id="12" name="AutoShape 12"/>
          <p:cNvSpPr/>
          <p:nvPr>
            <p:custDataLst>
              <p:tags r:id="rId7"/>
            </p:custDataLst>
          </p:nvPr>
        </p:nvSpPr>
        <p:spPr>
          <a:xfrm>
            <a:off x="6350000" y="2566035"/>
            <a:ext cx="63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C1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</a:t>
            </a:r>
            <a:endParaRPr lang="en-US" sz="1100"/>
          </a:p>
        </p:txBody>
      </p:sp>
      <p:sp>
        <p:nvSpPr>
          <p:cNvPr id="13" name="AutoShape 13"/>
          <p:cNvSpPr/>
          <p:nvPr>
            <p:custDataLst>
              <p:tags r:id="rId8"/>
            </p:custDataLst>
          </p:nvPr>
        </p:nvSpPr>
        <p:spPr>
          <a:xfrm>
            <a:off x="7112000" y="2566035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1800" b="0" i="0" u="none" strike="noStrike">
                <a:solidFill>
                  <a:srgbClr val="E9ECE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质量软件系统规划方案</a:t>
            </a:r>
          </a:p>
        </p:txBody>
      </p:sp>
      <p:sp>
        <p:nvSpPr>
          <p:cNvPr id="14" name="AutoShape 14"/>
          <p:cNvSpPr/>
          <p:nvPr>
            <p:custDataLst>
              <p:tags r:id="rId9"/>
            </p:custDataLst>
          </p:nvPr>
        </p:nvSpPr>
        <p:spPr>
          <a:xfrm>
            <a:off x="5588000" y="3658235"/>
            <a:ext cx="5842000" cy="889000"/>
          </a:xfrm>
          <a:prstGeom prst="roundRect">
            <a:avLst>
              <a:gd name="adj" fmla="val 14285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5" name="Picture 15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5842000" y="3899535"/>
            <a:ext cx="406400" cy="406400"/>
          </a:xfrm>
          <a:prstGeom prst="rect">
            <a:avLst/>
          </a:prstGeom>
        </p:spPr>
      </p:pic>
      <p:sp>
        <p:nvSpPr>
          <p:cNvPr id="16" name="AutoShape 16"/>
          <p:cNvSpPr/>
          <p:nvPr>
            <p:custDataLst>
              <p:tags r:id="rId11"/>
            </p:custDataLst>
          </p:nvPr>
        </p:nvSpPr>
        <p:spPr>
          <a:xfrm>
            <a:off x="6350000" y="3912235"/>
            <a:ext cx="63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C1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</a:t>
            </a:r>
            <a:endParaRPr lang="en-US" sz="1100"/>
          </a:p>
        </p:txBody>
      </p:sp>
      <p:sp>
        <p:nvSpPr>
          <p:cNvPr id="17" name="AutoShape 17"/>
          <p:cNvSpPr/>
          <p:nvPr>
            <p:custDataLst>
              <p:tags r:id="rId12"/>
            </p:custDataLst>
          </p:nvPr>
        </p:nvSpPr>
        <p:spPr>
          <a:xfrm>
            <a:off x="7112000" y="3912235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>
                <a:solidFill>
                  <a:srgbClr val="E9ECE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核心功能模块详解</a:t>
            </a:r>
            <a:endParaRPr lang="en-US" sz="1100"/>
          </a:p>
        </p:txBody>
      </p:sp>
      <p:sp>
        <p:nvSpPr>
          <p:cNvPr id="18" name="AutoShape 18"/>
          <p:cNvSpPr/>
          <p:nvPr>
            <p:custDataLst>
              <p:tags r:id="rId13"/>
            </p:custDataLst>
          </p:nvPr>
        </p:nvSpPr>
        <p:spPr>
          <a:xfrm>
            <a:off x="5588000" y="5004435"/>
            <a:ext cx="5842000" cy="889000"/>
          </a:xfrm>
          <a:prstGeom prst="roundRect">
            <a:avLst>
              <a:gd name="adj" fmla="val 14285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9" name="Picture 19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5842000" y="5245735"/>
            <a:ext cx="406400" cy="406400"/>
          </a:xfrm>
          <a:prstGeom prst="rect">
            <a:avLst/>
          </a:prstGeom>
        </p:spPr>
      </p:pic>
      <p:sp>
        <p:nvSpPr>
          <p:cNvPr id="20" name="AutoShape 20"/>
          <p:cNvSpPr/>
          <p:nvPr>
            <p:custDataLst>
              <p:tags r:id="rId15"/>
            </p:custDataLst>
          </p:nvPr>
        </p:nvSpPr>
        <p:spPr>
          <a:xfrm>
            <a:off x="6350000" y="5258435"/>
            <a:ext cx="63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C1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</a:t>
            </a:r>
            <a:endParaRPr lang="en-US" sz="1100"/>
          </a:p>
        </p:txBody>
      </p:sp>
      <p:sp>
        <p:nvSpPr>
          <p:cNvPr id="21" name="AutoShape 21"/>
          <p:cNvSpPr/>
          <p:nvPr>
            <p:custDataLst>
              <p:tags r:id="rId16"/>
            </p:custDataLst>
          </p:nvPr>
        </p:nvSpPr>
        <p:spPr>
          <a:xfrm>
            <a:off x="7112000" y="5258435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>
                <a:solidFill>
                  <a:srgbClr val="E9ECE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系统</a:t>
            </a:r>
            <a:r>
              <a:rPr lang="zh-CN" altLang="en-US" sz="1800">
                <a:solidFill>
                  <a:srgbClr val="E9ECE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带给企业的价值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B3954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939800" y="2862580"/>
            <a:ext cx="381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FFC1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CONTENTS</a:t>
            </a:r>
            <a:endParaRPr lang="en-US" sz="1100"/>
          </a:p>
        </p:txBody>
      </p:sp>
      <p:cxnSp>
        <p:nvCxnSpPr>
          <p:cNvPr id="5" name="Connector 5"/>
          <p:cNvCxnSpPr/>
          <p:nvPr/>
        </p:nvCxnSpPr>
        <p:spPr>
          <a:xfrm rot="-57290">
            <a:off x="939853" y="3618230"/>
            <a:ext cx="76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38100" cap="flat" cmpd="sng">
            <a:solidFill>
              <a:srgbClr val="FFC107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6" name="AutoShape 6"/>
          <p:cNvSpPr/>
          <p:nvPr>
            <p:custDataLst>
              <p:tags r:id="rId1"/>
            </p:custDataLst>
          </p:nvPr>
        </p:nvSpPr>
        <p:spPr>
          <a:xfrm>
            <a:off x="5588000" y="965835"/>
            <a:ext cx="5842000" cy="889000"/>
          </a:xfrm>
          <a:prstGeom prst="roundRect">
            <a:avLst>
              <a:gd name="adj" fmla="val 14285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7" name="Picture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/>
          <a:stretch>
            <a:fillRect/>
          </a:stretch>
        </p:blipFill>
        <p:spPr>
          <a:xfrm>
            <a:off x="5842000" y="1207135"/>
            <a:ext cx="406400" cy="406400"/>
          </a:xfrm>
          <a:prstGeom prst="rect">
            <a:avLst/>
          </a:prstGeom>
        </p:spPr>
      </p:pic>
      <p:sp>
        <p:nvSpPr>
          <p:cNvPr id="8" name="AutoShape 8"/>
          <p:cNvSpPr/>
          <p:nvPr>
            <p:custDataLst>
              <p:tags r:id="rId3"/>
            </p:custDataLst>
          </p:nvPr>
        </p:nvSpPr>
        <p:spPr>
          <a:xfrm>
            <a:off x="6350000" y="1219835"/>
            <a:ext cx="63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C1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</a:t>
            </a:r>
            <a:endParaRPr lang="en-US" sz="1100"/>
          </a:p>
        </p:txBody>
      </p:sp>
      <p:sp>
        <p:nvSpPr>
          <p:cNvPr id="9" name="AutoShape 9"/>
          <p:cNvSpPr/>
          <p:nvPr>
            <p:custDataLst>
              <p:tags r:id="rId4"/>
            </p:custDataLst>
          </p:nvPr>
        </p:nvSpPr>
        <p:spPr>
          <a:xfrm>
            <a:off x="7112000" y="1219835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1800" i="0" u="none" strike="noStrike">
                <a:solidFill>
                  <a:srgbClr val="E9ECE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国军标质量软件系统建设背景</a:t>
            </a:r>
            <a:endParaRPr lang="en-US" sz="1100"/>
          </a:p>
        </p:txBody>
      </p:sp>
      <p:sp>
        <p:nvSpPr>
          <p:cNvPr id="10" name="AutoShape 10"/>
          <p:cNvSpPr/>
          <p:nvPr>
            <p:custDataLst>
              <p:tags r:id="rId5"/>
            </p:custDataLst>
          </p:nvPr>
        </p:nvSpPr>
        <p:spPr>
          <a:xfrm>
            <a:off x="5588000" y="2312035"/>
            <a:ext cx="5842000" cy="889000"/>
          </a:xfrm>
          <a:prstGeom prst="roundRect">
            <a:avLst>
              <a:gd name="adj" fmla="val 14285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 lang="zh-CN">
              <a:ea typeface="宋体" panose="02010600030101010101" pitchFamily="2" charset="-122"/>
            </a:endParaRPr>
          </a:p>
        </p:txBody>
      </p:sp>
      <p:pic>
        <p:nvPicPr>
          <p:cNvPr id="11" name="Picture 1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/>
          <a:stretch>
            <a:fillRect/>
          </a:stretch>
        </p:blipFill>
        <p:spPr>
          <a:xfrm>
            <a:off x="5842000" y="2553335"/>
            <a:ext cx="406400" cy="406400"/>
          </a:xfrm>
          <a:prstGeom prst="rect">
            <a:avLst/>
          </a:prstGeom>
        </p:spPr>
      </p:pic>
      <p:sp>
        <p:nvSpPr>
          <p:cNvPr id="12" name="AutoShape 12"/>
          <p:cNvSpPr/>
          <p:nvPr>
            <p:custDataLst>
              <p:tags r:id="rId7"/>
            </p:custDataLst>
          </p:nvPr>
        </p:nvSpPr>
        <p:spPr>
          <a:xfrm>
            <a:off x="6350000" y="2566035"/>
            <a:ext cx="63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C1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</a:t>
            </a:r>
            <a:endParaRPr lang="en-US" sz="1100"/>
          </a:p>
        </p:txBody>
      </p:sp>
      <p:sp>
        <p:nvSpPr>
          <p:cNvPr id="13" name="AutoShape 13"/>
          <p:cNvSpPr/>
          <p:nvPr>
            <p:custDataLst>
              <p:tags r:id="rId8"/>
            </p:custDataLst>
          </p:nvPr>
        </p:nvSpPr>
        <p:spPr>
          <a:xfrm>
            <a:off x="7112000" y="2566035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1800" i="0" u="none" strike="noStrike">
                <a:solidFill>
                  <a:srgbClr val="E9ECE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质量软件系统规划方案</a:t>
            </a:r>
          </a:p>
        </p:txBody>
      </p:sp>
      <p:sp>
        <p:nvSpPr>
          <p:cNvPr id="14" name="AutoShape 14"/>
          <p:cNvSpPr/>
          <p:nvPr>
            <p:custDataLst>
              <p:tags r:id="rId9"/>
            </p:custDataLst>
          </p:nvPr>
        </p:nvSpPr>
        <p:spPr>
          <a:xfrm>
            <a:off x="5588000" y="3658235"/>
            <a:ext cx="5842000" cy="889000"/>
          </a:xfrm>
          <a:prstGeom prst="roundRect">
            <a:avLst>
              <a:gd name="adj" fmla="val 14285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5" name="Picture 15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/>
          <a:stretch>
            <a:fillRect/>
          </a:stretch>
        </p:blipFill>
        <p:spPr>
          <a:xfrm>
            <a:off x="5842000" y="3899535"/>
            <a:ext cx="406400" cy="406400"/>
          </a:xfrm>
          <a:prstGeom prst="rect">
            <a:avLst/>
          </a:prstGeom>
        </p:spPr>
      </p:pic>
      <p:sp>
        <p:nvSpPr>
          <p:cNvPr id="16" name="AutoShape 16"/>
          <p:cNvSpPr/>
          <p:nvPr>
            <p:custDataLst>
              <p:tags r:id="rId11"/>
            </p:custDataLst>
          </p:nvPr>
        </p:nvSpPr>
        <p:spPr>
          <a:xfrm>
            <a:off x="6350000" y="3912235"/>
            <a:ext cx="63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C1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</a:t>
            </a:r>
            <a:endParaRPr lang="en-US" sz="1100"/>
          </a:p>
        </p:txBody>
      </p:sp>
      <p:sp>
        <p:nvSpPr>
          <p:cNvPr id="17" name="AutoShape 17"/>
          <p:cNvSpPr/>
          <p:nvPr>
            <p:custDataLst>
              <p:tags r:id="rId12"/>
            </p:custDataLst>
          </p:nvPr>
        </p:nvSpPr>
        <p:spPr>
          <a:xfrm>
            <a:off x="7112000" y="3912235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>
                <a:solidFill>
                  <a:srgbClr val="FF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核心功能模块详解</a:t>
            </a:r>
          </a:p>
        </p:txBody>
      </p:sp>
      <p:sp>
        <p:nvSpPr>
          <p:cNvPr id="18" name="AutoShape 18"/>
          <p:cNvSpPr/>
          <p:nvPr>
            <p:custDataLst>
              <p:tags r:id="rId13"/>
            </p:custDataLst>
          </p:nvPr>
        </p:nvSpPr>
        <p:spPr>
          <a:xfrm>
            <a:off x="5588000" y="5004435"/>
            <a:ext cx="5842000" cy="889000"/>
          </a:xfrm>
          <a:prstGeom prst="roundRect">
            <a:avLst>
              <a:gd name="adj" fmla="val 14285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9" name="Picture 19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/>
          <a:stretch>
            <a:fillRect/>
          </a:stretch>
        </p:blipFill>
        <p:spPr>
          <a:xfrm>
            <a:off x="5842000" y="5245735"/>
            <a:ext cx="406400" cy="406400"/>
          </a:xfrm>
          <a:prstGeom prst="rect">
            <a:avLst/>
          </a:prstGeom>
        </p:spPr>
      </p:pic>
      <p:sp>
        <p:nvSpPr>
          <p:cNvPr id="20" name="AutoShape 20"/>
          <p:cNvSpPr/>
          <p:nvPr>
            <p:custDataLst>
              <p:tags r:id="rId15"/>
            </p:custDataLst>
          </p:nvPr>
        </p:nvSpPr>
        <p:spPr>
          <a:xfrm>
            <a:off x="6350000" y="5258435"/>
            <a:ext cx="63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C1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</a:t>
            </a:r>
            <a:endParaRPr lang="en-US" sz="1100"/>
          </a:p>
        </p:txBody>
      </p:sp>
      <p:sp>
        <p:nvSpPr>
          <p:cNvPr id="21" name="AutoShape 21"/>
          <p:cNvSpPr/>
          <p:nvPr>
            <p:custDataLst>
              <p:tags r:id="rId16"/>
            </p:custDataLst>
          </p:nvPr>
        </p:nvSpPr>
        <p:spPr>
          <a:xfrm>
            <a:off x="7112000" y="5258435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>
                <a:solidFill>
                  <a:srgbClr val="E9ECE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系统</a:t>
            </a:r>
            <a:r>
              <a:rPr lang="zh-CN" altLang="en-US" sz="1800">
                <a:solidFill>
                  <a:srgbClr val="E9ECE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带给企业的价值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38354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国军标质量体系管理软件规划模块</a:t>
            </a:r>
            <a:endParaRPr lang="en-US" sz="1100"/>
          </a:p>
        </p:txBody>
      </p:sp>
      <p:sp>
        <p:nvSpPr>
          <p:cNvPr id="28" name="圆角矩形 27"/>
          <p:cNvSpPr/>
          <p:nvPr/>
        </p:nvSpPr>
        <p:spPr>
          <a:xfrm>
            <a:off x="767715" y="1500505"/>
            <a:ext cx="1659890" cy="504825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Tx/>
            </a:pPr>
            <a:r>
              <a:rPr lang="en-US" altLang="zh-CN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00</a:t>
            </a:r>
            <a:r>
              <a:rPr lang="zh-CN" altLang="de-DE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基础数据管理</a:t>
            </a:r>
            <a:endParaRPr lang="zh-CN" altLang="de-DE" b="1" dirty="0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9" name="圆角矩形 28"/>
          <p:cNvSpPr/>
          <p:nvPr/>
        </p:nvSpPr>
        <p:spPr>
          <a:xfrm>
            <a:off x="2842895" y="1500505"/>
            <a:ext cx="1659890" cy="504825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Tx/>
            </a:pPr>
            <a:r>
              <a:rPr lang="en-US" altLang="zh-CN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05</a:t>
            </a:r>
            <a:r>
              <a:rPr lang="zh-CN" altLang="de-DE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基础设施管理</a:t>
            </a:r>
            <a:endParaRPr lang="zh-CN" altLang="de-DE" b="1" dirty="0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30" name="圆角矩形 29"/>
          <p:cNvSpPr/>
          <p:nvPr/>
        </p:nvSpPr>
        <p:spPr>
          <a:xfrm>
            <a:off x="4918075" y="1500505"/>
            <a:ext cx="1659890" cy="504825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Tx/>
            </a:pPr>
            <a:r>
              <a:rPr lang="en-US" altLang="zh-CN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10</a:t>
            </a:r>
            <a:r>
              <a:rPr lang="zh-CN" altLang="en-US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产品实现策划管理</a:t>
            </a:r>
            <a:endParaRPr lang="zh-CN" altLang="de-DE" b="1" dirty="0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31" name="圆角矩形 30"/>
          <p:cNvSpPr/>
          <p:nvPr/>
        </p:nvSpPr>
        <p:spPr>
          <a:xfrm>
            <a:off x="6993255" y="1500505"/>
            <a:ext cx="1659890" cy="504825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Tx/>
            </a:pPr>
            <a:r>
              <a:rPr lang="en-US" altLang="zh-CN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15</a:t>
            </a:r>
            <a:r>
              <a:rPr lang="zh-CN" altLang="en-US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产品和服务放行控制</a:t>
            </a:r>
            <a:endParaRPr lang="zh-CN" altLang="de-DE" b="1" dirty="0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32" name="圆角矩形 31"/>
          <p:cNvSpPr/>
          <p:nvPr/>
        </p:nvSpPr>
        <p:spPr>
          <a:xfrm>
            <a:off x="9068435" y="1500505"/>
            <a:ext cx="1659890" cy="504825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Tx/>
            </a:pPr>
            <a:r>
              <a:rPr lang="en-US" altLang="zh-CN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20</a:t>
            </a:r>
            <a:r>
              <a:rPr lang="zh-CN" altLang="en-US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绩效评价和改进管理</a:t>
            </a:r>
            <a:endParaRPr lang="zh-CN" altLang="de-DE" b="1" dirty="0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33" name="圆角矩形 32"/>
          <p:cNvSpPr/>
          <p:nvPr/>
        </p:nvSpPr>
        <p:spPr>
          <a:xfrm>
            <a:off x="762000" y="2359660"/>
            <a:ext cx="1659890" cy="504825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Tx/>
            </a:pPr>
            <a:r>
              <a:rPr lang="en-US" altLang="zh-CN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01</a:t>
            </a:r>
            <a:r>
              <a:rPr lang="zh-CN" altLang="en-US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组织架构管理</a:t>
            </a:r>
            <a:endParaRPr lang="zh-CN" altLang="de-DE" b="1" dirty="0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34" name="圆角矩形 33"/>
          <p:cNvSpPr/>
          <p:nvPr/>
        </p:nvSpPr>
        <p:spPr>
          <a:xfrm>
            <a:off x="762000" y="3202305"/>
            <a:ext cx="1659890" cy="504825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Tx/>
            </a:pPr>
            <a:r>
              <a:rPr lang="en-US" altLang="zh-CN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02</a:t>
            </a:r>
            <a:r>
              <a:rPr lang="zh-CN" altLang="en-US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工作计划管理</a:t>
            </a:r>
            <a:endParaRPr lang="zh-CN" altLang="de-DE" b="1" dirty="0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35" name="圆角矩形 34"/>
          <p:cNvSpPr/>
          <p:nvPr/>
        </p:nvSpPr>
        <p:spPr>
          <a:xfrm>
            <a:off x="762000" y="4053205"/>
            <a:ext cx="1659890" cy="504825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Tx/>
            </a:pPr>
            <a:r>
              <a:rPr lang="en-US" altLang="zh-CN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03</a:t>
            </a:r>
            <a:r>
              <a:rPr lang="zh-CN" altLang="en-US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组织环境管理</a:t>
            </a:r>
            <a:endParaRPr lang="zh-CN" altLang="de-DE" b="1" dirty="0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36" name="圆角矩形 35"/>
          <p:cNvSpPr/>
          <p:nvPr/>
        </p:nvSpPr>
        <p:spPr>
          <a:xfrm>
            <a:off x="764540" y="4904105"/>
            <a:ext cx="1659890" cy="504825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Tx/>
            </a:pPr>
            <a:r>
              <a:rPr lang="en-US" altLang="zh-CN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04</a:t>
            </a:r>
            <a:r>
              <a:rPr lang="zh-CN" altLang="en-US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人力资源管理</a:t>
            </a:r>
            <a:endParaRPr lang="zh-CN" altLang="de-DE" b="1" dirty="0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37" name="圆角矩形 36"/>
          <p:cNvSpPr/>
          <p:nvPr/>
        </p:nvSpPr>
        <p:spPr>
          <a:xfrm>
            <a:off x="2842895" y="2359660"/>
            <a:ext cx="1659890" cy="504825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Tx/>
            </a:pPr>
            <a:r>
              <a:rPr lang="en-US" altLang="zh-CN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06</a:t>
            </a:r>
            <a:r>
              <a:rPr lang="zh-CN" altLang="en-US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过程运行环境管理</a:t>
            </a:r>
            <a:endParaRPr lang="zh-CN" altLang="de-DE" b="1" dirty="0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2842895" y="3202305"/>
            <a:ext cx="1659890" cy="504825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Tx/>
            </a:pPr>
            <a:r>
              <a:rPr lang="en-US" altLang="zh-CN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07</a:t>
            </a:r>
            <a:r>
              <a:rPr lang="zh-CN" altLang="en-US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监视与测量资源管理</a:t>
            </a:r>
            <a:endParaRPr lang="zh-CN" altLang="de-DE" b="1" dirty="0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39" name="圆角矩形 38"/>
          <p:cNvSpPr/>
          <p:nvPr/>
        </p:nvSpPr>
        <p:spPr>
          <a:xfrm>
            <a:off x="2842895" y="4053205"/>
            <a:ext cx="1659890" cy="504825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Tx/>
            </a:pPr>
            <a:r>
              <a:rPr lang="en-US" altLang="zh-CN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08</a:t>
            </a:r>
            <a:r>
              <a:rPr lang="zh-CN" altLang="en-US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经验与知识管理</a:t>
            </a:r>
            <a:endParaRPr lang="zh-CN" altLang="de-DE" b="1" dirty="0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40" name="圆角矩形 39"/>
          <p:cNvSpPr/>
          <p:nvPr/>
        </p:nvSpPr>
        <p:spPr>
          <a:xfrm>
            <a:off x="2845435" y="4904105"/>
            <a:ext cx="1659890" cy="504825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Tx/>
            </a:pPr>
            <a:r>
              <a:rPr lang="en-US" altLang="zh-CN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09</a:t>
            </a:r>
            <a:r>
              <a:rPr lang="zh-CN" altLang="en-US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成文信息管理</a:t>
            </a:r>
            <a:endParaRPr lang="zh-CN" altLang="de-DE" b="1" dirty="0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41" name="圆角矩形 40"/>
          <p:cNvSpPr/>
          <p:nvPr/>
        </p:nvSpPr>
        <p:spPr>
          <a:xfrm>
            <a:off x="4923790" y="2359660"/>
            <a:ext cx="1659890" cy="504825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Tx/>
            </a:pPr>
            <a:r>
              <a:rPr lang="en-US" altLang="zh-CN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11</a:t>
            </a:r>
            <a:r>
              <a:rPr lang="zh-CN" altLang="en-US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产品和服务要求管理</a:t>
            </a:r>
            <a:endParaRPr lang="zh-CN" altLang="de-DE" b="1" dirty="0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42" name="圆角矩形 41"/>
          <p:cNvSpPr/>
          <p:nvPr/>
        </p:nvSpPr>
        <p:spPr>
          <a:xfrm>
            <a:off x="4923790" y="3202305"/>
            <a:ext cx="1659890" cy="504825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Tx/>
            </a:pPr>
            <a:r>
              <a:rPr lang="en-US" altLang="zh-CN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12</a:t>
            </a:r>
            <a:r>
              <a:rPr lang="zh-CN" altLang="en-US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设计与开发控制</a:t>
            </a:r>
            <a:endParaRPr lang="zh-CN" altLang="de-DE" b="1" dirty="0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43" name="圆角矩形 42"/>
          <p:cNvSpPr/>
          <p:nvPr/>
        </p:nvSpPr>
        <p:spPr>
          <a:xfrm>
            <a:off x="4923790" y="4053205"/>
            <a:ext cx="1659890" cy="504825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Tx/>
            </a:pPr>
            <a:r>
              <a:rPr lang="en-US" altLang="zh-CN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13</a:t>
            </a:r>
            <a:r>
              <a:rPr lang="zh-CN" altLang="en-US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采购过程质量控制</a:t>
            </a:r>
          </a:p>
        </p:txBody>
      </p:sp>
      <p:sp>
        <p:nvSpPr>
          <p:cNvPr id="44" name="圆角矩形 43"/>
          <p:cNvSpPr/>
          <p:nvPr/>
        </p:nvSpPr>
        <p:spPr>
          <a:xfrm>
            <a:off x="4926330" y="4904105"/>
            <a:ext cx="1659890" cy="504825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Tx/>
            </a:pPr>
            <a:r>
              <a:rPr lang="en-US" altLang="zh-CN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14</a:t>
            </a:r>
            <a:r>
              <a:rPr lang="zh-CN" altLang="en-US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生产和服务提供管理</a:t>
            </a:r>
            <a:endParaRPr lang="zh-CN" altLang="de-DE" b="1" dirty="0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45" name="圆角矩形 44"/>
          <p:cNvSpPr/>
          <p:nvPr/>
        </p:nvSpPr>
        <p:spPr>
          <a:xfrm>
            <a:off x="7004685" y="2359660"/>
            <a:ext cx="1659890" cy="504825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Tx/>
            </a:pPr>
            <a:r>
              <a:rPr lang="en-US" altLang="zh-CN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16</a:t>
            </a:r>
            <a:r>
              <a:rPr lang="zh-CN" altLang="en-US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交付后活动管理</a:t>
            </a:r>
            <a:endParaRPr lang="zh-CN" altLang="de-DE" b="1" dirty="0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46" name="圆角矩形 45"/>
          <p:cNvSpPr/>
          <p:nvPr/>
        </p:nvSpPr>
        <p:spPr>
          <a:xfrm>
            <a:off x="7004685" y="3202305"/>
            <a:ext cx="1659890" cy="504825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Tx/>
            </a:pPr>
            <a:r>
              <a:rPr lang="en-US" altLang="zh-CN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17</a:t>
            </a:r>
            <a:r>
              <a:rPr lang="zh-CN" altLang="en-US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不合格品控制</a:t>
            </a:r>
            <a:endParaRPr lang="zh-CN" altLang="de-DE" b="1" dirty="0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47" name="圆角矩形 46"/>
          <p:cNvSpPr/>
          <p:nvPr/>
        </p:nvSpPr>
        <p:spPr>
          <a:xfrm>
            <a:off x="7004685" y="4053205"/>
            <a:ext cx="1659890" cy="504825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Tx/>
            </a:pPr>
            <a:r>
              <a:rPr lang="en-US" altLang="zh-CN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18</a:t>
            </a:r>
            <a:r>
              <a:rPr lang="zh-CN" altLang="en-US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顾客满意度管理</a:t>
            </a:r>
            <a:endParaRPr lang="zh-CN" altLang="de-DE" b="1" dirty="0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48" name="圆角矩形 47"/>
          <p:cNvSpPr/>
          <p:nvPr/>
        </p:nvSpPr>
        <p:spPr>
          <a:xfrm>
            <a:off x="7007225" y="4904105"/>
            <a:ext cx="1659890" cy="504825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Tx/>
            </a:pPr>
            <a:r>
              <a:rPr lang="en-US" altLang="zh-CN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19</a:t>
            </a:r>
            <a:r>
              <a:rPr lang="zh-CN" altLang="en-US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顾客财产管理</a:t>
            </a:r>
            <a:endParaRPr lang="zh-CN" altLang="de-DE" b="1" dirty="0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49" name="圆角矩形 48"/>
          <p:cNvSpPr/>
          <p:nvPr/>
        </p:nvSpPr>
        <p:spPr>
          <a:xfrm>
            <a:off x="9085580" y="2374265"/>
            <a:ext cx="1659890" cy="504825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Tx/>
            </a:pPr>
            <a:r>
              <a:rPr lang="en-US" altLang="zh-CN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21</a:t>
            </a:r>
            <a:r>
              <a:rPr lang="zh-CN" altLang="en-US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质量体系培训管理</a:t>
            </a:r>
            <a:endParaRPr lang="zh-CN" altLang="de-DE" b="1" dirty="0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50" name="圆角矩形 49"/>
          <p:cNvSpPr/>
          <p:nvPr/>
        </p:nvSpPr>
        <p:spPr>
          <a:xfrm>
            <a:off x="9085580" y="3216910"/>
            <a:ext cx="1659890" cy="504825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SzTx/>
            </a:pPr>
            <a:r>
              <a:rPr lang="en-US" altLang="zh-CN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22</a:t>
            </a:r>
            <a:r>
              <a:rPr lang="zh-CN" altLang="en-US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质量体系档案管理</a:t>
            </a:r>
            <a:endParaRPr lang="zh-CN" altLang="de-DE" b="1" dirty="0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38354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系统功能模块</a:t>
            </a:r>
            <a:r>
              <a:rPr lang="en-US" altLang="zh-CN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</a:t>
            </a: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</a:t>
            </a:r>
            <a:r>
              <a:rPr lang="en-US" altLang="zh-CN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)-</a:t>
            </a: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组织机构管理</a:t>
            </a:r>
            <a:endParaRPr lang="en-US" sz="1100"/>
          </a:p>
        </p:txBody>
      </p:sp>
      <p:sp>
        <p:nvSpPr>
          <p:cNvPr id="92" name="文本框 91"/>
          <p:cNvSpPr txBox="1"/>
          <p:nvPr/>
        </p:nvSpPr>
        <p:spPr>
          <a:xfrm>
            <a:off x="3138170" y="214439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93" name="文本框 92"/>
          <p:cNvSpPr txBox="1"/>
          <p:nvPr/>
        </p:nvSpPr>
        <p:spPr>
          <a:xfrm>
            <a:off x="1656715" y="10566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116" name="矩形: 对角圆角 4"/>
          <p:cNvSpPr>
            <a:spLocks noChangeAspect="1"/>
          </p:cNvSpPr>
          <p:nvPr/>
        </p:nvSpPr>
        <p:spPr>
          <a:xfrm>
            <a:off x="4393312" y="1253491"/>
            <a:ext cx="7125588" cy="1852566"/>
          </a:xfrm>
          <a:prstGeom prst="round2DiagRect">
            <a:avLst/>
          </a:prstGeom>
          <a:blipFill>
            <a:blip r:embed="rId15"/>
            <a:stretch>
              <a:fillRect t="-58178" b="-57386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117" name="矩形 116"/>
          <p:cNvSpPr>
            <a:spLocks noChangeAspect="1"/>
          </p:cNvSpPr>
          <p:nvPr/>
        </p:nvSpPr>
        <p:spPr>
          <a:xfrm>
            <a:off x="660400" y="1253491"/>
            <a:ext cx="3399021" cy="1852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rmAutofit/>
          </a:bodyPr>
          <a:lstStyle/>
          <a:p>
            <a:pPr algn="ctr">
              <a:buSzPct val="25000"/>
            </a:pPr>
            <a:r>
              <a:rPr lang="zh-CN" altLang="de-DE" sz="2400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</a:rPr>
              <a:t>保证组织机构</a:t>
            </a:r>
          </a:p>
          <a:p>
            <a:pPr algn="ctr">
              <a:buSzPct val="25000"/>
            </a:pPr>
            <a:r>
              <a:rPr lang="zh-CN" altLang="de-DE" sz="2400" b="1" dirty="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</a:rPr>
              <a:t>始终有效运行</a:t>
            </a:r>
          </a:p>
        </p:txBody>
      </p:sp>
      <p:sp>
        <p:nvSpPr>
          <p:cNvPr id="118" name="文本框 117"/>
          <p:cNvSpPr txBox="1"/>
          <p:nvPr>
            <p:custDataLst>
              <p:tags r:id="rId1"/>
            </p:custDataLst>
          </p:nvPr>
        </p:nvSpPr>
        <p:spPr>
          <a:xfrm>
            <a:off x="660399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algn="ctr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kumimoji="0" lang="en-US" altLang="zh-CN" sz="1400" i="0" u="none" strike="noStrike" cap="none" spc="0" normalizeH="0" baseline="0" dirty="0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cs typeface="+mn-cs"/>
              </a:rPr>
              <a:t>企业依据实际情况在软件中建立功能完备、人员充足的组织架构</a:t>
            </a:r>
          </a:p>
        </p:txBody>
      </p:sp>
      <p:sp>
        <p:nvSpPr>
          <p:cNvPr id="119" name="文本框 118"/>
          <p:cNvSpPr txBox="1"/>
          <p:nvPr>
            <p:custDataLst>
              <p:tags r:id="rId2"/>
            </p:custDataLst>
          </p:nvPr>
        </p:nvSpPr>
        <p:spPr>
          <a:xfrm>
            <a:off x="1471612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>
              <a:buSzTx/>
            </a:pPr>
            <a:r>
              <a:rPr lang="en-US" altLang="zh-CN" dirty="0">
                <a:latin typeface="Noto Sans SC" panose="020B0200000000000000" charset="-122"/>
                <a:ea typeface="Noto Sans SC" panose="020B0200000000000000" charset="-122"/>
              </a:rPr>
              <a:t>组织架构的确立</a:t>
            </a:r>
          </a:p>
        </p:txBody>
      </p:sp>
      <p:sp>
        <p:nvSpPr>
          <p:cNvPr id="120" name="矩形: 对角圆角 9"/>
          <p:cNvSpPr/>
          <p:nvPr>
            <p:custDataLst>
              <p:tags r:id="rId3"/>
            </p:custDataLst>
          </p:nvPr>
        </p:nvSpPr>
        <p:spPr>
          <a:xfrm>
            <a:off x="660399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75000">
                <a:schemeClr val="accent1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</a:rPr>
              <a:t>01</a:t>
            </a:r>
            <a:endParaRPr lang="zh-CN" altLang="en-US" sz="2400" b="1" dirty="0">
              <a:solidFill>
                <a:srgbClr val="FFFFFF"/>
              </a:solidFill>
            </a:endParaRPr>
          </a:p>
        </p:txBody>
      </p:sp>
      <p:sp>
        <p:nvSpPr>
          <p:cNvPr id="121" name="文本框 120"/>
          <p:cNvSpPr txBox="1"/>
          <p:nvPr>
            <p:custDataLst>
              <p:tags r:id="rId4"/>
            </p:custDataLst>
          </p:nvPr>
        </p:nvSpPr>
        <p:spPr>
          <a:xfrm>
            <a:off x="4393313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algn="ctr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kumimoji="0" lang="en-US" altLang="zh-CN" sz="1400" i="0" u="none" strike="noStrike" cap="none" spc="0" normalizeH="0" baseline="0" dirty="0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cs typeface="+mn-cs"/>
              </a:rPr>
              <a:t>当组织架构里的员工发生岗位变化时，软件及时提醒进行人员调整</a:t>
            </a:r>
          </a:p>
        </p:txBody>
      </p:sp>
      <p:sp>
        <p:nvSpPr>
          <p:cNvPr id="122" name="文本框 121"/>
          <p:cNvSpPr txBox="1"/>
          <p:nvPr>
            <p:custDataLst>
              <p:tags r:id="rId5"/>
            </p:custDataLst>
          </p:nvPr>
        </p:nvSpPr>
        <p:spPr>
          <a:xfrm>
            <a:off x="5548378" y="3582701"/>
            <a:ext cx="2510790" cy="982345"/>
          </a:xfrm>
          <a:prstGeom prst="round2DiagRect">
            <a:avLst>
              <a:gd name="adj1" fmla="val 16667"/>
              <a:gd name="adj2" fmla="val 0"/>
            </a:avLst>
          </a:prstGeom>
          <a:gradFill>
            <a:gsLst>
              <a:gs pos="22000">
                <a:schemeClr val="accent2">
                  <a:alpha val="0"/>
                </a:schemeClr>
              </a:gs>
              <a:gs pos="100000">
                <a:schemeClr val="accent2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2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>
              <a:buSzTx/>
            </a:pPr>
            <a:r>
              <a:rPr lang="en-US" altLang="zh-CN" dirty="0">
                <a:latin typeface="Noto Sans SC" panose="020B0200000000000000" charset="-122"/>
                <a:ea typeface="Noto Sans SC" panose="020B0200000000000000" charset="-122"/>
              </a:rPr>
              <a:t>组织架构的维护</a:t>
            </a:r>
          </a:p>
        </p:txBody>
      </p:sp>
      <p:sp>
        <p:nvSpPr>
          <p:cNvPr id="123" name="矩形: 对角圆角 21"/>
          <p:cNvSpPr/>
          <p:nvPr>
            <p:custDataLst>
              <p:tags r:id="rId6"/>
            </p:custDataLst>
          </p:nvPr>
        </p:nvSpPr>
        <p:spPr>
          <a:xfrm>
            <a:off x="4393313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75000">
                <a:schemeClr val="accent2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2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</a:rPr>
              <a:t>02</a:t>
            </a:r>
            <a:endParaRPr lang="zh-CN" altLang="en-US" sz="2400" b="1" dirty="0">
              <a:solidFill>
                <a:srgbClr val="FFFFFF"/>
              </a:solidFill>
            </a:endParaRPr>
          </a:p>
        </p:txBody>
      </p:sp>
      <p:sp>
        <p:nvSpPr>
          <p:cNvPr id="124" name="文本框 123"/>
          <p:cNvSpPr txBox="1"/>
          <p:nvPr>
            <p:custDataLst>
              <p:tags r:id="rId7"/>
            </p:custDataLst>
          </p:nvPr>
        </p:nvSpPr>
        <p:spPr>
          <a:xfrm>
            <a:off x="8126228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人员调整</a:t>
            </a:r>
            <a:r>
              <a:rPr kumimoji="0" lang="en-US" altLang="zh-CN" sz="1400" i="0" u="none" strike="noStrike" cap="none" spc="0" normalizeH="0" baseline="0" dirty="0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cs typeface="+mn-cs"/>
              </a:rPr>
              <a:t>到位</a:t>
            </a: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时，相应的文件重新签订</a:t>
            </a:r>
          </a:p>
        </p:txBody>
      </p:sp>
      <p:sp>
        <p:nvSpPr>
          <p:cNvPr id="125" name="文本框 124"/>
          <p:cNvSpPr txBox="1"/>
          <p:nvPr>
            <p:custDataLst>
              <p:tags r:id="rId8"/>
            </p:custDataLst>
          </p:nvPr>
        </p:nvSpPr>
        <p:spPr>
          <a:xfrm>
            <a:off x="8937441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>
              <a:buSzTx/>
            </a:pPr>
            <a:r>
              <a:rPr lang="en-US" altLang="zh-CN" dirty="0">
                <a:latin typeface="Noto Sans SC" panose="020B0200000000000000" charset="-122"/>
                <a:ea typeface="Noto Sans SC" panose="020B0200000000000000" charset="-122"/>
              </a:rPr>
              <a:t>相关文件的签发</a:t>
            </a:r>
          </a:p>
        </p:txBody>
      </p:sp>
      <p:sp>
        <p:nvSpPr>
          <p:cNvPr id="126" name="矩形: 对角圆角 12"/>
          <p:cNvSpPr/>
          <p:nvPr>
            <p:custDataLst>
              <p:tags r:id="rId9"/>
            </p:custDataLst>
          </p:nvPr>
        </p:nvSpPr>
        <p:spPr>
          <a:xfrm>
            <a:off x="8126228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75000">
                <a:schemeClr val="accent1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</a:rPr>
              <a:t>03</a:t>
            </a:r>
            <a:endParaRPr lang="zh-CN" altLang="en-US" sz="2400" b="1" dirty="0">
              <a:solidFill>
                <a:srgbClr val="FFFFFF"/>
              </a:solidFill>
            </a:endParaRPr>
          </a:p>
        </p:txBody>
      </p:sp>
      <p:sp>
        <p:nvSpPr>
          <p:cNvPr id="127" name="矩形: 对角圆角 15"/>
          <p:cNvSpPr/>
          <p:nvPr>
            <p:custDataLst>
              <p:tags r:id="rId10"/>
            </p:custDataLst>
          </p:nvPr>
        </p:nvSpPr>
        <p:spPr>
          <a:xfrm>
            <a:off x="1683389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97000">
                <a:schemeClr val="accent1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</a:endParaRPr>
          </a:p>
        </p:txBody>
      </p:sp>
      <p:sp>
        <p:nvSpPr>
          <p:cNvPr id="128" name="矩形: 对角圆角 22"/>
          <p:cNvSpPr/>
          <p:nvPr>
            <p:custDataLst>
              <p:tags r:id="rId11"/>
            </p:custDataLst>
          </p:nvPr>
        </p:nvSpPr>
        <p:spPr>
          <a:xfrm>
            <a:off x="5416303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2">
                  <a:alpha val="0"/>
                </a:schemeClr>
              </a:gs>
              <a:gs pos="97000">
                <a:schemeClr val="accent2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</a:endParaRPr>
          </a:p>
        </p:txBody>
      </p:sp>
      <p:sp>
        <p:nvSpPr>
          <p:cNvPr id="129" name="矩形: 对角圆角 10"/>
          <p:cNvSpPr/>
          <p:nvPr>
            <p:custDataLst>
              <p:tags r:id="rId12"/>
            </p:custDataLst>
          </p:nvPr>
        </p:nvSpPr>
        <p:spPr>
          <a:xfrm>
            <a:off x="9149218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97000">
                <a:schemeClr val="accent1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38354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系统功能模块</a:t>
            </a:r>
            <a:r>
              <a:rPr lang="en-US" altLang="zh-CN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</a:t>
            </a: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二</a:t>
            </a:r>
            <a:r>
              <a:rPr lang="en-US" altLang="zh-CN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)-</a:t>
            </a: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工作计划管理</a:t>
            </a:r>
            <a:endParaRPr lang="en-US" sz="1100"/>
          </a:p>
        </p:txBody>
      </p:sp>
      <p:sp>
        <p:nvSpPr>
          <p:cNvPr id="93" name="文本框 92"/>
          <p:cNvSpPr txBox="1"/>
          <p:nvPr/>
        </p:nvSpPr>
        <p:spPr>
          <a:xfrm>
            <a:off x="1656715" y="10566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5" name="矩形: 对角圆角 4"/>
          <p:cNvSpPr>
            <a:spLocks noChangeAspect="1"/>
          </p:cNvSpPr>
          <p:nvPr/>
        </p:nvSpPr>
        <p:spPr>
          <a:xfrm>
            <a:off x="4393312" y="1253491"/>
            <a:ext cx="7125588" cy="1852566"/>
          </a:xfrm>
          <a:prstGeom prst="round2DiagRect">
            <a:avLst/>
          </a:prstGeom>
          <a:blipFill>
            <a:blip r:embed="rId15"/>
            <a:stretch>
              <a:fillRect t="-58178" b="-57386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49" name="矩形 48"/>
          <p:cNvSpPr>
            <a:spLocks noChangeAspect="1"/>
          </p:cNvSpPr>
          <p:nvPr/>
        </p:nvSpPr>
        <p:spPr>
          <a:xfrm>
            <a:off x="660400" y="1253491"/>
            <a:ext cx="3399021" cy="1852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rmAutofit/>
          </a:bodyPr>
          <a:lstStyle/>
          <a:p>
            <a:pPr algn="ctr">
              <a:buSzPct val="25000"/>
            </a:pPr>
            <a:r>
              <a:rPr lang="zh-CN" sz="2400" b="1" dirty="0">
                <a:solidFill>
                  <a:schemeClr val="tx1"/>
                </a:solidFill>
              </a:rPr>
              <a:t>将体系产生的所有任务按照</a:t>
            </a:r>
            <a:r>
              <a:rPr lang="en-US" altLang="zh-CN" sz="2400" b="1" dirty="0">
                <a:solidFill>
                  <a:schemeClr val="tx1"/>
                </a:solidFill>
              </a:rPr>
              <a:t>PDCA</a:t>
            </a:r>
            <a:r>
              <a:rPr lang="zh-CN" altLang="en-US" sz="2400" b="1" dirty="0">
                <a:solidFill>
                  <a:schemeClr val="tx1"/>
                </a:solidFill>
              </a:rPr>
              <a:t>循环，</a:t>
            </a:r>
            <a:r>
              <a:rPr lang="zh-CN" sz="2400" b="1" dirty="0">
                <a:solidFill>
                  <a:schemeClr val="tx1"/>
                </a:solidFill>
              </a:rPr>
              <a:t>准确落实，跟踪到位</a:t>
            </a:r>
          </a:p>
        </p:txBody>
      </p:sp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660399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软件自动按照选定的模块，自动产生</a:t>
            </a: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年度计划，产生月度计划，再安排到日，员工日计划自动产生，自动跟踪</a:t>
            </a:r>
          </a:p>
        </p:txBody>
      </p:sp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1471612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 dirty="0">
                <a:latin typeface="Noto Sans SC" panose="020B0200000000000000" charset="-122"/>
                <a:ea typeface="Noto Sans SC" panose="020B0200000000000000" charset="-122"/>
              </a:rPr>
              <a:t>年月日工作计划</a:t>
            </a:r>
            <a:endParaRPr lang="en-US" altLang="zh-CN" dirty="0">
              <a:latin typeface="Noto Sans SC" panose="020B0200000000000000" charset="-122"/>
              <a:ea typeface="Noto Sans SC" panose="020B0200000000000000" charset="-122"/>
            </a:endParaRPr>
          </a:p>
          <a:p>
            <a:r>
              <a:rPr lang="zh-CN" altLang="en-US" dirty="0">
                <a:latin typeface="Noto Sans SC" panose="020B0200000000000000" charset="-122"/>
                <a:ea typeface="Noto Sans SC" panose="020B0200000000000000" charset="-122"/>
              </a:rPr>
              <a:t>自动运行</a:t>
            </a:r>
            <a:endParaRPr lang="de-DE" dirty="0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0" name="矩形: 对角圆角 9"/>
          <p:cNvSpPr/>
          <p:nvPr>
            <p:custDataLst>
              <p:tags r:id="rId3"/>
            </p:custDataLst>
          </p:nvPr>
        </p:nvSpPr>
        <p:spPr>
          <a:xfrm>
            <a:off x="660399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75000">
                <a:schemeClr val="accent1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01</a:t>
            </a:r>
          </a:p>
        </p:txBody>
      </p:sp>
      <p:sp>
        <p:nvSpPr>
          <p:cNvPr id="16" name="矩形: 对角圆角 15"/>
          <p:cNvSpPr/>
          <p:nvPr>
            <p:custDataLst>
              <p:tags r:id="rId4"/>
            </p:custDataLst>
          </p:nvPr>
        </p:nvSpPr>
        <p:spPr>
          <a:xfrm>
            <a:off x="1683389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97000">
                <a:schemeClr val="accent1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5"/>
            </p:custDataLst>
          </p:nvPr>
        </p:nvSpPr>
        <p:spPr>
          <a:xfrm>
            <a:off x="4393313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体系运行运行时产生会议需求，</a:t>
            </a: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自动</a:t>
            </a: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进行全程跟踪直至关闭，员工始终能得到会议</a:t>
            </a: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任务</a:t>
            </a: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提醒</a:t>
            </a:r>
          </a:p>
        </p:txBody>
      </p:sp>
      <p:sp>
        <p:nvSpPr>
          <p:cNvPr id="21" name="文本框 20"/>
          <p:cNvSpPr txBox="1"/>
          <p:nvPr>
            <p:custDataLst>
              <p:tags r:id="rId6"/>
            </p:custDataLst>
          </p:nvPr>
        </p:nvSpPr>
        <p:spPr>
          <a:xfrm>
            <a:off x="5204526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2">
                  <a:alpha val="0"/>
                </a:schemeClr>
              </a:gs>
              <a:gs pos="100000">
                <a:schemeClr val="accent2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2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>
                <a:latin typeface="Noto Sans SC" panose="020B0200000000000000" charset="-122"/>
                <a:ea typeface="Noto Sans SC" panose="020B0200000000000000" charset="-122"/>
              </a:rPr>
              <a:t>会议全流程管理</a:t>
            </a:r>
            <a:endParaRPr lang="zh-CN" altLang="en-US" dirty="0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2" name="矩形: 对角圆角 21"/>
          <p:cNvSpPr/>
          <p:nvPr>
            <p:custDataLst>
              <p:tags r:id="rId7"/>
            </p:custDataLst>
          </p:nvPr>
        </p:nvSpPr>
        <p:spPr>
          <a:xfrm>
            <a:off x="4393313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75000">
                <a:schemeClr val="accent2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2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02</a:t>
            </a:r>
          </a:p>
        </p:txBody>
      </p:sp>
      <p:sp>
        <p:nvSpPr>
          <p:cNvPr id="23" name="矩形: 对角圆角 22"/>
          <p:cNvSpPr/>
          <p:nvPr>
            <p:custDataLst>
              <p:tags r:id="rId8"/>
            </p:custDataLst>
          </p:nvPr>
        </p:nvSpPr>
        <p:spPr>
          <a:xfrm>
            <a:off x="5416303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2">
                  <a:alpha val="0"/>
                </a:schemeClr>
              </a:gs>
              <a:gs pos="97000">
                <a:schemeClr val="accent2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9"/>
            </p:custDataLst>
          </p:nvPr>
        </p:nvSpPr>
        <p:spPr>
          <a:xfrm>
            <a:off x="8126228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体系运行产生突发事件时，可通过</a:t>
            </a: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软件</a:t>
            </a: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紧急安排</a:t>
            </a:r>
          </a:p>
        </p:txBody>
      </p:sp>
      <p:sp>
        <p:nvSpPr>
          <p:cNvPr id="15" name="文本框 14"/>
          <p:cNvSpPr txBox="1"/>
          <p:nvPr>
            <p:custDataLst>
              <p:tags r:id="rId10"/>
            </p:custDataLst>
          </p:nvPr>
        </p:nvSpPr>
        <p:spPr>
          <a:xfrm>
            <a:off x="8937441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>
                <a:latin typeface="Noto Sans SC" panose="020B0200000000000000" charset="-122"/>
                <a:ea typeface="Noto Sans SC" panose="020B0200000000000000" charset="-122"/>
              </a:rPr>
              <a:t>突发事件响应</a:t>
            </a:r>
            <a:endParaRPr lang="zh-CN" altLang="en-US" dirty="0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3" name="矩形: 对角圆角 12"/>
          <p:cNvSpPr/>
          <p:nvPr>
            <p:custDataLst>
              <p:tags r:id="rId11"/>
            </p:custDataLst>
          </p:nvPr>
        </p:nvSpPr>
        <p:spPr>
          <a:xfrm>
            <a:off x="8126228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75000">
                <a:schemeClr val="accent1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03</a:t>
            </a:r>
          </a:p>
        </p:txBody>
      </p:sp>
      <p:sp>
        <p:nvSpPr>
          <p:cNvPr id="11" name="矩形: 对角圆角 10"/>
          <p:cNvSpPr/>
          <p:nvPr>
            <p:custDataLst>
              <p:tags r:id="rId12"/>
            </p:custDataLst>
          </p:nvPr>
        </p:nvSpPr>
        <p:spPr>
          <a:xfrm>
            <a:off x="9149218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97000">
                <a:schemeClr val="accent1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38354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系统功能模块</a:t>
            </a:r>
            <a:r>
              <a:rPr lang="en-US" altLang="zh-CN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</a:t>
            </a: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三</a:t>
            </a:r>
            <a:r>
              <a:rPr lang="en-US" altLang="zh-CN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)-</a:t>
            </a: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组织环境管理</a:t>
            </a:r>
            <a:endParaRPr lang="en-US" sz="1100"/>
          </a:p>
        </p:txBody>
      </p:sp>
      <p:sp>
        <p:nvSpPr>
          <p:cNvPr id="93" name="文本框 92"/>
          <p:cNvSpPr txBox="1"/>
          <p:nvPr/>
        </p:nvSpPr>
        <p:spPr>
          <a:xfrm>
            <a:off x="1656715" y="10566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3" name="矩形: 对角圆角 4"/>
          <p:cNvSpPr>
            <a:spLocks noChangeAspect="1"/>
          </p:cNvSpPr>
          <p:nvPr/>
        </p:nvSpPr>
        <p:spPr>
          <a:xfrm>
            <a:off x="4393312" y="1253491"/>
            <a:ext cx="7125588" cy="1852566"/>
          </a:xfrm>
          <a:prstGeom prst="round2DiagRect">
            <a:avLst/>
          </a:prstGeom>
          <a:blipFill>
            <a:blip r:embed="rId15"/>
            <a:stretch>
              <a:fillRect t="-58178" b="-57386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4" name="矩形 3"/>
          <p:cNvSpPr>
            <a:spLocks noChangeAspect="1"/>
          </p:cNvSpPr>
          <p:nvPr/>
        </p:nvSpPr>
        <p:spPr>
          <a:xfrm>
            <a:off x="660400" y="1253491"/>
            <a:ext cx="3399021" cy="1852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rmAutofit/>
          </a:bodyPr>
          <a:lstStyle/>
          <a:p>
            <a:pPr algn="ctr">
              <a:buSzPct val="25000"/>
            </a:pPr>
            <a:r>
              <a:rPr lang="zh-CN" altLang="en-US" sz="2400" b="1" dirty="0">
                <a:solidFill>
                  <a:schemeClr val="tx1"/>
                </a:solidFill>
              </a:rPr>
              <a:t>及时识别内外部变化，并跟踪到位</a:t>
            </a:r>
          </a:p>
        </p:txBody>
      </p:sp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660399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将内外部环境的要素进行提前设定，定期或实时进行识别，并做评审</a:t>
            </a:r>
          </a:p>
        </p:txBody>
      </p:sp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1471612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>
                <a:latin typeface="Noto Sans SC" panose="020B0200000000000000" charset="-122"/>
                <a:ea typeface="Noto Sans SC" panose="020B0200000000000000" charset="-122"/>
              </a:rPr>
              <a:t>内外部环境识别分析与评审</a:t>
            </a:r>
            <a:endParaRPr lang="zh-CN" altLang="en-US" dirty="0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2" name="矩形: 对角圆角 9"/>
          <p:cNvSpPr/>
          <p:nvPr>
            <p:custDataLst>
              <p:tags r:id="rId3"/>
            </p:custDataLst>
          </p:nvPr>
        </p:nvSpPr>
        <p:spPr>
          <a:xfrm>
            <a:off x="660399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75000">
                <a:schemeClr val="accent1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01</a:t>
            </a:r>
          </a:p>
        </p:txBody>
      </p:sp>
      <p:sp>
        <p:nvSpPr>
          <p:cNvPr id="17" name="矩形: 对角圆角 15"/>
          <p:cNvSpPr/>
          <p:nvPr>
            <p:custDataLst>
              <p:tags r:id="rId4"/>
            </p:custDataLst>
          </p:nvPr>
        </p:nvSpPr>
        <p:spPr>
          <a:xfrm>
            <a:off x="1683389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97000">
                <a:schemeClr val="accent1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5"/>
            </p:custDataLst>
          </p:nvPr>
        </p:nvSpPr>
        <p:spPr>
          <a:xfrm>
            <a:off x="4393313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en-US" sz="140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将相关方期望的要素提前进行设定，定期或实时进行识别，并做评审</a:t>
            </a:r>
            <a:endParaRPr kumimoji="0" lang="zh-CN" altLang="en-US" sz="1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6"/>
            </p:custDataLst>
          </p:nvPr>
        </p:nvSpPr>
        <p:spPr>
          <a:xfrm>
            <a:off x="5204526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2">
                  <a:alpha val="0"/>
                </a:schemeClr>
              </a:gs>
              <a:gs pos="100000">
                <a:schemeClr val="accent2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2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>
                <a:latin typeface="Noto Sans SC" panose="020B0200000000000000" charset="-122"/>
                <a:ea typeface="Noto Sans SC" panose="020B0200000000000000" charset="-122"/>
              </a:rPr>
              <a:t>相关方期望识别分析与评审</a:t>
            </a:r>
            <a:endParaRPr lang="zh-CN" altLang="en-US" dirty="0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4" name="矩形: 对角圆角 21"/>
          <p:cNvSpPr/>
          <p:nvPr>
            <p:custDataLst>
              <p:tags r:id="rId7"/>
            </p:custDataLst>
          </p:nvPr>
        </p:nvSpPr>
        <p:spPr>
          <a:xfrm>
            <a:off x="4393313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75000">
                <a:schemeClr val="accent2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2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02</a:t>
            </a:r>
          </a:p>
        </p:txBody>
      </p:sp>
      <p:sp>
        <p:nvSpPr>
          <p:cNvPr id="25" name="矩形: 对角圆角 22"/>
          <p:cNvSpPr/>
          <p:nvPr>
            <p:custDataLst>
              <p:tags r:id="rId8"/>
            </p:custDataLst>
          </p:nvPr>
        </p:nvSpPr>
        <p:spPr>
          <a:xfrm>
            <a:off x="5416303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2">
                  <a:alpha val="0"/>
                </a:schemeClr>
              </a:gs>
              <a:gs pos="97000">
                <a:schemeClr val="accent2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6" name="文本框 25"/>
          <p:cNvSpPr txBox="1"/>
          <p:nvPr>
            <p:custDataLst>
              <p:tags r:id="rId9"/>
            </p:custDataLst>
          </p:nvPr>
        </p:nvSpPr>
        <p:spPr>
          <a:xfrm>
            <a:off x="8126228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对评审的结果进行应对，并</a:t>
            </a: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对</a:t>
            </a: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应对措施进行跟踪</a:t>
            </a:r>
          </a:p>
        </p:txBody>
      </p:sp>
      <p:sp>
        <p:nvSpPr>
          <p:cNvPr id="27" name="文本框 26"/>
          <p:cNvSpPr txBox="1"/>
          <p:nvPr>
            <p:custDataLst>
              <p:tags r:id="rId10"/>
            </p:custDataLst>
          </p:nvPr>
        </p:nvSpPr>
        <p:spPr>
          <a:xfrm>
            <a:off x="9082221" y="366835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>
                <a:latin typeface="Noto Sans SC" panose="020B0200000000000000" charset="-122"/>
                <a:ea typeface="Noto Sans SC" panose="020B0200000000000000" charset="-122"/>
              </a:rPr>
              <a:t>风险与机遇及应对措施</a:t>
            </a:r>
            <a:endParaRPr lang="zh-CN" altLang="en-US" dirty="0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8" name="矩形: 对角圆角 12"/>
          <p:cNvSpPr/>
          <p:nvPr>
            <p:custDataLst>
              <p:tags r:id="rId11"/>
            </p:custDataLst>
          </p:nvPr>
        </p:nvSpPr>
        <p:spPr>
          <a:xfrm>
            <a:off x="8126228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75000">
                <a:schemeClr val="accent1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03</a:t>
            </a:r>
          </a:p>
        </p:txBody>
      </p:sp>
      <p:sp>
        <p:nvSpPr>
          <p:cNvPr id="29" name="矩形: 对角圆角 10"/>
          <p:cNvSpPr/>
          <p:nvPr>
            <p:custDataLst>
              <p:tags r:id="rId12"/>
            </p:custDataLst>
          </p:nvPr>
        </p:nvSpPr>
        <p:spPr>
          <a:xfrm>
            <a:off x="9149218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97000">
                <a:schemeClr val="accent1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38354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系统功能模块</a:t>
            </a:r>
            <a:r>
              <a:rPr lang="en-US" altLang="zh-CN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</a:t>
            </a: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四</a:t>
            </a:r>
            <a:r>
              <a:rPr lang="en-US" altLang="zh-CN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)-</a:t>
            </a: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人员管理</a:t>
            </a:r>
            <a:endParaRPr lang="en-US" sz="1100"/>
          </a:p>
        </p:txBody>
      </p:sp>
      <p:sp>
        <p:nvSpPr>
          <p:cNvPr id="93" name="文本框 92"/>
          <p:cNvSpPr txBox="1"/>
          <p:nvPr/>
        </p:nvSpPr>
        <p:spPr>
          <a:xfrm>
            <a:off x="1656715" y="10566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5" name="矩形: 对角圆角 4"/>
          <p:cNvSpPr>
            <a:spLocks noChangeAspect="1"/>
          </p:cNvSpPr>
          <p:nvPr/>
        </p:nvSpPr>
        <p:spPr>
          <a:xfrm>
            <a:off x="4393312" y="1253491"/>
            <a:ext cx="7125588" cy="1852566"/>
          </a:xfrm>
          <a:prstGeom prst="round2DiagRect">
            <a:avLst/>
          </a:prstGeom>
          <a:blipFill>
            <a:blip r:embed="rId15"/>
            <a:stretch>
              <a:fillRect t="-58178" b="-57386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49" name="矩形 48"/>
          <p:cNvSpPr>
            <a:spLocks noChangeAspect="1"/>
          </p:cNvSpPr>
          <p:nvPr/>
        </p:nvSpPr>
        <p:spPr>
          <a:xfrm>
            <a:off x="660400" y="1253491"/>
            <a:ext cx="3399021" cy="1852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rmAutofit/>
          </a:bodyPr>
          <a:lstStyle/>
          <a:p>
            <a:pPr algn="ctr">
              <a:buSzPct val="25000"/>
            </a:pPr>
            <a:r>
              <a:rPr lang="zh-CN" altLang="en-US" sz="2400" b="1" dirty="0">
                <a:solidFill>
                  <a:schemeClr val="tx1"/>
                </a:solidFill>
              </a:rPr>
              <a:t>所有员工的培训考核</a:t>
            </a:r>
            <a:endParaRPr lang="en-US" altLang="zh-CN" sz="2400" b="1" dirty="0">
              <a:solidFill>
                <a:schemeClr val="tx1"/>
              </a:solidFill>
            </a:endParaRPr>
          </a:p>
          <a:p>
            <a:pPr algn="ctr">
              <a:buSzPct val="25000"/>
            </a:pPr>
            <a:r>
              <a:rPr lang="zh-CN" altLang="en-US" sz="2400" b="1" dirty="0">
                <a:solidFill>
                  <a:schemeClr val="tx1"/>
                </a:solidFill>
              </a:rPr>
              <a:t>全周期管控</a:t>
            </a:r>
          </a:p>
        </p:txBody>
      </p:sp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660399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所有员工</a:t>
            </a: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对应</a:t>
            </a: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岗位编制代码，对新入职</a:t>
            </a: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、</a:t>
            </a: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调岗</a:t>
            </a: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、</a:t>
            </a: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辞职的员工获取准确信息</a:t>
            </a:r>
          </a:p>
        </p:txBody>
      </p:sp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1615439" y="3699541"/>
            <a:ext cx="2428875" cy="778510"/>
          </a:xfrm>
          <a:prstGeom prst="round2DiagRect">
            <a:avLst/>
          </a:prstGeom>
          <a:gradFill>
            <a:gsLst>
              <a:gs pos="2200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>
                <a:latin typeface="Noto Sans SC" panose="020B0200000000000000" charset="-122"/>
                <a:ea typeface="Noto Sans SC" panose="020B0200000000000000" charset="-122"/>
              </a:rPr>
              <a:t>岗位编制台账</a:t>
            </a:r>
            <a:endParaRPr lang="zh-CN" altLang="en-US" dirty="0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0" name="矩形: 对角圆角 9"/>
          <p:cNvSpPr/>
          <p:nvPr>
            <p:custDataLst>
              <p:tags r:id="rId3"/>
            </p:custDataLst>
          </p:nvPr>
        </p:nvSpPr>
        <p:spPr>
          <a:xfrm>
            <a:off x="660399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75000">
                <a:schemeClr val="accent1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01</a:t>
            </a:r>
          </a:p>
        </p:txBody>
      </p:sp>
      <p:sp>
        <p:nvSpPr>
          <p:cNvPr id="16" name="矩形: 对角圆角 15"/>
          <p:cNvSpPr/>
          <p:nvPr>
            <p:custDataLst>
              <p:tags r:id="rId4"/>
            </p:custDataLst>
          </p:nvPr>
        </p:nvSpPr>
        <p:spPr>
          <a:xfrm>
            <a:off x="1683389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97000">
                <a:schemeClr val="accent1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5"/>
            </p:custDataLst>
          </p:nvPr>
        </p:nvSpPr>
        <p:spPr>
          <a:xfrm>
            <a:off x="4393313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对每位员工的培训方案</a:t>
            </a: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、</a:t>
            </a: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考核方案提前设定并根据</a:t>
            </a: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运行情况</a:t>
            </a: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实时更改</a:t>
            </a:r>
          </a:p>
        </p:txBody>
      </p:sp>
      <p:sp>
        <p:nvSpPr>
          <p:cNvPr id="21" name="文本框 20"/>
          <p:cNvSpPr txBox="1"/>
          <p:nvPr>
            <p:custDataLst>
              <p:tags r:id="rId6"/>
            </p:custDataLst>
          </p:nvPr>
        </p:nvSpPr>
        <p:spPr>
          <a:xfrm>
            <a:off x="5204526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2">
                  <a:alpha val="0"/>
                </a:schemeClr>
              </a:gs>
              <a:gs pos="100000">
                <a:schemeClr val="accent2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2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>
                <a:latin typeface="Noto Sans SC" panose="020B0200000000000000" charset="-122"/>
                <a:ea typeface="Noto Sans SC" panose="020B0200000000000000" charset="-122"/>
              </a:rPr>
              <a:t>培训考核方案</a:t>
            </a:r>
            <a:endParaRPr lang="zh-CN" altLang="en-US" dirty="0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2" name="矩形: 对角圆角 21"/>
          <p:cNvSpPr/>
          <p:nvPr>
            <p:custDataLst>
              <p:tags r:id="rId7"/>
            </p:custDataLst>
          </p:nvPr>
        </p:nvSpPr>
        <p:spPr>
          <a:xfrm>
            <a:off x="4393313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75000">
                <a:schemeClr val="accent2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2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02</a:t>
            </a:r>
          </a:p>
        </p:txBody>
      </p:sp>
      <p:sp>
        <p:nvSpPr>
          <p:cNvPr id="23" name="矩形: 对角圆角 22"/>
          <p:cNvSpPr/>
          <p:nvPr>
            <p:custDataLst>
              <p:tags r:id="rId8"/>
            </p:custDataLst>
          </p:nvPr>
        </p:nvSpPr>
        <p:spPr>
          <a:xfrm>
            <a:off x="5416303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2">
                  <a:alpha val="0"/>
                </a:schemeClr>
              </a:gs>
              <a:gs pos="97000">
                <a:schemeClr val="accent2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9"/>
            </p:custDataLst>
          </p:nvPr>
        </p:nvSpPr>
        <p:spPr>
          <a:xfrm>
            <a:off x="8126228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依据培训计划（年度培训计划，新员工培训计划，转岗培训计划等），实时开展培训考核活动</a:t>
            </a:r>
          </a:p>
        </p:txBody>
      </p:sp>
      <p:sp>
        <p:nvSpPr>
          <p:cNvPr id="15" name="文本框 14"/>
          <p:cNvSpPr txBox="1"/>
          <p:nvPr>
            <p:custDataLst>
              <p:tags r:id="rId10"/>
            </p:custDataLst>
          </p:nvPr>
        </p:nvSpPr>
        <p:spPr>
          <a:xfrm>
            <a:off x="8937441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de-DE" dirty="0">
                <a:latin typeface="Noto Sans SC" panose="020B0200000000000000" charset="-122"/>
                <a:ea typeface="Noto Sans SC" panose="020B0200000000000000" charset="-122"/>
              </a:rPr>
              <a:t>培训考核管理</a:t>
            </a:r>
          </a:p>
        </p:txBody>
      </p:sp>
      <p:sp>
        <p:nvSpPr>
          <p:cNvPr id="13" name="矩形: 对角圆角 12"/>
          <p:cNvSpPr/>
          <p:nvPr>
            <p:custDataLst>
              <p:tags r:id="rId11"/>
            </p:custDataLst>
          </p:nvPr>
        </p:nvSpPr>
        <p:spPr>
          <a:xfrm>
            <a:off x="8126228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75000">
                <a:schemeClr val="accent1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03</a:t>
            </a:r>
          </a:p>
        </p:txBody>
      </p:sp>
      <p:sp>
        <p:nvSpPr>
          <p:cNvPr id="11" name="矩形: 对角圆角 10"/>
          <p:cNvSpPr/>
          <p:nvPr>
            <p:custDataLst>
              <p:tags r:id="rId12"/>
            </p:custDataLst>
          </p:nvPr>
        </p:nvSpPr>
        <p:spPr>
          <a:xfrm>
            <a:off x="9149218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97000">
                <a:schemeClr val="accent1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38354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系统功能模块</a:t>
            </a:r>
            <a:r>
              <a:rPr lang="en-US" altLang="zh-CN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</a:t>
            </a: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五</a:t>
            </a:r>
            <a:r>
              <a:rPr lang="en-US" altLang="zh-CN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)-</a:t>
            </a: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基础设施管理</a:t>
            </a:r>
            <a:endParaRPr lang="en-US" sz="1100"/>
          </a:p>
        </p:txBody>
      </p:sp>
      <p:sp>
        <p:nvSpPr>
          <p:cNvPr id="93" name="文本框 92"/>
          <p:cNvSpPr txBox="1"/>
          <p:nvPr/>
        </p:nvSpPr>
        <p:spPr>
          <a:xfrm>
            <a:off x="1656715" y="10566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3" name="矩形: 对角圆角 4"/>
          <p:cNvSpPr>
            <a:spLocks noChangeAspect="1"/>
          </p:cNvSpPr>
          <p:nvPr/>
        </p:nvSpPr>
        <p:spPr>
          <a:xfrm>
            <a:off x="4393312" y="1253491"/>
            <a:ext cx="7125588" cy="1852566"/>
          </a:xfrm>
          <a:prstGeom prst="round2DiagRect">
            <a:avLst/>
          </a:prstGeom>
          <a:blipFill>
            <a:blip r:embed="rId15"/>
            <a:stretch>
              <a:fillRect t="-58178" b="-57386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4" name="矩形 3"/>
          <p:cNvSpPr>
            <a:spLocks noChangeAspect="1"/>
          </p:cNvSpPr>
          <p:nvPr/>
        </p:nvSpPr>
        <p:spPr>
          <a:xfrm>
            <a:off x="660400" y="1253491"/>
            <a:ext cx="3399021" cy="1852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rmAutofit/>
          </a:bodyPr>
          <a:lstStyle/>
          <a:p>
            <a:pPr algn="ctr">
              <a:buSzPct val="25000"/>
            </a:pPr>
            <a:r>
              <a:rPr lang="zh-CN" altLang="en-US" sz="2400" b="1" dirty="0">
                <a:solidFill>
                  <a:schemeClr val="tx1"/>
                </a:solidFill>
              </a:rPr>
              <a:t>对</a:t>
            </a:r>
            <a:r>
              <a:rPr lang="zh-CN" altLang="en-US" sz="2400" b="1" dirty="0">
                <a:solidFill>
                  <a:schemeClr val="tx1"/>
                </a:solidFill>
                <a:sym typeface="+mn-ea"/>
              </a:rPr>
              <a:t>研发</a:t>
            </a:r>
            <a:r>
              <a:rPr lang="zh-CN" altLang="en-US" sz="2400" b="1" dirty="0">
                <a:solidFill>
                  <a:schemeClr val="tx1"/>
                </a:solidFill>
              </a:rPr>
              <a:t>生产所需的基础设施进行全寿命管控</a:t>
            </a:r>
          </a:p>
        </p:txBody>
      </p:sp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660399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将</a:t>
            </a:r>
            <a:r>
              <a:rPr lang="zh-CN" altLang="en-US" sz="1400" dirty="0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</a:rPr>
              <a:t>企业</a:t>
            </a: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基础设施纳入台账，</a:t>
            </a: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动态</a:t>
            </a: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管控设施状态</a:t>
            </a:r>
          </a:p>
        </p:txBody>
      </p:sp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1471612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>
                <a:latin typeface="Noto Sans SC" panose="020B0200000000000000" charset="-122"/>
                <a:ea typeface="Noto Sans SC" panose="020B0200000000000000" charset="-122"/>
              </a:rPr>
              <a:t>基础设施台账</a:t>
            </a:r>
            <a:endParaRPr lang="zh-CN" altLang="en-US" dirty="0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2" name="矩形: 对角圆角 9"/>
          <p:cNvSpPr/>
          <p:nvPr>
            <p:custDataLst>
              <p:tags r:id="rId3"/>
            </p:custDataLst>
          </p:nvPr>
        </p:nvSpPr>
        <p:spPr>
          <a:xfrm>
            <a:off x="660399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75000">
                <a:schemeClr val="accent1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01</a:t>
            </a:r>
          </a:p>
        </p:txBody>
      </p:sp>
      <p:sp>
        <p:nvSpPr>
          <p:cNvPr id="17" name="矩形: 对角圆角 15"/>
          <p:cNvSpPr/>
          <p:nvPr>
            <p:custDataLst>
              <p:tags r:id="rId4"/>
            </p:custDataLst>
          </p:nvPr>
        </p:nvSpPr>
        <p:spPr>
          <a:xfrm>
            <a:off x="1683389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97000">
                <a:schemeClr val="accent1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5"/>
            </p:custDataLst>
          </p:nvPr>
        </p:nvSpPr>
        <p:spPr>
          <a:xfrm>
            <a:off x="4393313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设计基础设施的运维方案及应急预案，为运维管理提供依据</a:t>
            </a:r>
          </a:p>
        </p:txBody>
      </p:sp>
      <p:sp>
        <p:nvSpPr>
          <p:cNvPr id="19" name="文本框 18"/>
          <p:cNvSpPr txBox="1"/>
          <p:nvPr>
            <p:custDataLst>
              <p:tags r:id="rId6"/>
            </p:custDataLst>
          </p:nvPr>
        </p:nvSpPr>
        <p:spPr>
          <a:xfrm>
            <a:off x="5204526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2">
                  <a:alpha val="0"/>
                </a:schemeClr>
              </a:gs>
              <a:gs pos="100000">
                <a:schemeClr val="accent2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2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>
                <a:latin typeface="Noto Sans SC" panose="020B0200000000000000" charset="-122"/>
                <a:ea typeface="Noto Sans SC" panose="020B0200000000000000" charset="-122"/>
              </a:rPr>
              <a:t>基础设施运维方案</a:t>
            </a:r>
            <a:endParaRPr lang="zh-CN" altLang="en-US" dirty="0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4" name="矩形: 对角圆角 21"/>
          <p:cNvSpPr/>
          <p:nvPr>
            <p:custDataLst>
              <p:tags r:id="rId7"/>
            </p:custDataLst>
          </p:nvPr>
        </p:nvSpPr>
        <p:spPr>
          <a:xfrm>
            <a:off x="4393313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75000">
                <a:schemeClr val="accent2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2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02</a:t>
            </a:r>
          </a:p>
        </p:txBody>
      </p:sp>
      <p:sp>
        <p:nvSpPr>
          <p:cNvPr id="25" name="矩形: 对角圆角 22"/>
          <p:cNvSpPr/>
          <p:nvPr>
            <p:custDataLst>
              <p:tags r:id="rId8"/>
            </p:custDataLst>
          </p:nvPr>
        </p:nvSpPr>
        <p:spPr>
          <a:xfrm>
            <a:off x="5416303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2">
                  <a:alpha val="0"/>
                </a:schemeClr>
              </a:gs>
              <a:gs pos="97000">
                <a:schemeClr val="accent2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6" name="文本框 25"/>
          <p:cNvSpPr txBox="1"/>
          <p:nvPr>
            <p:custDataLst>
              <p:tags r:id="rId9"/>
            </p:custDataLst>
          </p:nvPr>
        </p:nvSpPr>
        <p:spPr>
          <a:xfrm>
            <a:off x="8126228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依据</a:t>
            </a: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运维</a:t>
            </a: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方案</a:t>
            </a:r>
            <a:r>
              <a:rPr lang="zh-CN" altLang="en-US" sz="1400" dirty="0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</a:rPr>
              <a:t>生成</a:t>
            </a: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基础设施运维计划</a:t>
            </a: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并动态跟踪</a:t>
            </a:r>
          </a:p>
        </p:txBody>
      </p:sp>
      <p:sp>
        <p:nvSpPr>
          <p:cNvPr id="27" name="文本框 26"/>
          <p:cNvSpPr txBox="1"/>
          <p:nvPr>
            <p:custDataLst>
              <p:tags r:id="rId10"/>
            </p:custDataLst>
          </p:nvPr>
        </p:nvSpPr>
        <p:spPr>
          <a:xfrm>
            <a:off x="8937441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>
                <a:latin typeface="Noto Sans SC" panose="020B0200000000000000" charset="-122"/>
                <a:ea typeface="Noto Sans SC" panose="020B0200000000000000" charset="-122"/>
              </a:rPr>
              <a:t>基础设施运维管理</a:t>
            </a:r>
            <a:endParaRPr lang="zh-CN" altLang="en-US" dirty="0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8" name="矩形: 对角圆角 12"/>
          <p:cNvSpPr/>
          <p:nvPr>
            <p:custDataLst>
              <p:tags r:id="rId11"/>
            </p:custDataLst>
          </p:nvPr>
        </p:nvSpPr>
        <p:spPr>
          <a:xfrm>
            <a:off x="8126228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75000">
                <a:schemeClr val="accent1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03</a:t>
            </a:r>
          </a:p>
        </p:txBody>
      </p:sp>
      <p:sp>
        <p:nvSpPr>
          <p:cNvPr id="29" name="矩形: 对角圆角 10"/>
          <p:cNvSpPr/>
          <p:nvPr>
            <p:custDataLst>
              <p:tags r:id="rId12"/>
            </p:custDataLst>
          </p:nvPr>
        </p:nvSpPr>
        <p:spPr>
          <a:xfrm>
            <a:off x="9149218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97000">
                <a:schemeClr val="accent1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38354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系统功能模块</a:t>
            </a:r>
            <a:r>
              <a:rPr lang="en-US" altLang="zh-CN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</a:t>
            </a: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六</a:t>
            </a:r>
            <a:r>
              <a:rPr lang="en-US" altLang="zh-CN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)-</a:t>
            </a: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过程运行环境管理</a:t>
            </a:r>
            <a:endParaRPr lang="en-US" sz="1100"/>
          </a:p>
        </p:txBody>
      </p:sp>
      <p:sp>
        <p:nvSpPr>
          <p:cNvPr id="93" name="文本框 92"/>
          <p:cNvSpPr txBox="1"/>
          <p:nvPr/>
        </p:nvSpPr>
        <p:spPr>
          <a:xfrm>
            <a:off x="1656715" y="10566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5" name="矩形: 对角圆角 4"/>
          <p:cNvSpPr>
            <a:spLocks noChangeAspect="1"/>
          </p:cNvSpPr>
          <p:nvPr/>
        </p:nvSpPr>
        <p:spPr>
          <a:xfrm>
            <a:off x="4393312" y="1253491"/>
            <a:ext cx="7125588" cy="1852566"/>
          </a:xfrm>
          <a:prstGeom prst="round2DiagRect">
            <a:avLst/>
          </a:prstGeom>
          <a:blipFill>
            <a:blip r:embed="rId15"/>
            <a:stretch>
              <a:fillRect t="-58178" b="-57386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49" name="矩形 48"/>
          <p:cNvSpPr>
            <a:spLocks noChangeAspect="1"/>
          </p:cNvSpPr>
          <p:nvPr/>
        </p:nvSpPr>
        <p:spPr>
          <a:xfrm>
            <a:off x="660400" y="1253491"/>
            <a:ext cx="3399021" cy="1852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rmAutofit/>
          </a:bodyPr>
          <a:lstStyle/>
          <a:p>
            <a:pPr algn="ctr">
              <a:buSzPct val="25000"/>
            </a:pPr>
            <a:r>
              <a:rPr lang="zh-CN" altLang="en-US" sz="2400" b="1" dirty="0">
                <a:solidFill>
                  <a:schemeClr val="tx1"/>
                </a:solidFill>
              </a:rPr>
              <a:t>对</a:t>
            </a:r>
            <a:r>
              <a:rPr lang="zh-CN" altLang="en-US" sz="2400" b="1" dirty="0">
                <a:solidFill>
                  <a:schemeClr val="tx1"/>
                </a:solidFill>
                <a:sym typeface="+mn-ea"/>
              </a:rPr>
              <a:t>研发</a:t>
            </a:r>
            <a:r>
              <a:rPr lang="zh-CN" altLang="en-US" sz="2400" b="1" dirty="0">
                <a:solidFill>
                  <a:schemeClr val="tx1"/>
                </a:solidFill>
              </a:rPr>
              <a:t>生产的环境要素进行全周期管理，确保实时有效</a:t>
            </a:r>
          </a:p>
        </p:txBody>
      </p:sp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660399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lang="zh-CN" altLang="en-US" sz="1400" dirty="0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</a:rPr>
              <a:t>依据工艺文件，明确</a:t>
            </a: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企业相关</a:t>
            </a: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运行环境方案，并实时修正</a:t>
            </a:r>
          </a:p>
        </p:txBody>
      </p:sp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1471612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de-DE" dirty="0">
                <a:latin typeface="Noto Sans SC" panose="020B0200000000000000" charset="-122"/>
                <a:ea typeface="Noto Sans SC" panose="020B0200000000000000" charset="-122"/>
              </a:rPr>
              <a:t>运行环境方案</a:t>
            </a:r>
          </a:p>
        </p:txBody>
      </p:sp>
      <p:sp>
        <p:nvSpPr>
          <p:cNvPr id="10" name="矩形: 对角圆角 9"/>
          <p:cNvSpPr/>
          <p:nvPr>
            <p:custDataLst>
              <p:tags r:id="rId3"/>
            </p:custDataLst>
          </p:nvPr>
        </p:nvSpPr>
        <p:spPr>
          <a:xfrm>
            <a:off x="660399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75000">
                <a:schemeClr val="accent1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01</a:t>
            </a:r>
          </a:p>
        </p:txBody>
      </p:sp>
      <p:sp>
        <p:nvSpPr>
          <p:cNvPr id="16" name="矩形: 对角圆角 15"/>
          <p:cNvSpPr/>
          <p:nvPr>
            <p:custDataLst>
              <p:tags r:id="rId4"/>
            </p:custDataLst>
          </p:nvPr>
        </p:nvSpPr>
        <p:spPr>
          <a:xfrm>
            <a:off x="1683389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97000">
                <a:schemeClr val="accent1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5"/>
            </p:custDataLst>
          </p:nvPr>
        </p:nvSpPr>
        <p:spPr>
          <a:xfrm>
            <a:off x="4393313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依据方案对运行环境进行日常维护、检查</a:t>
            </a: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并动态跟踪</a:t>
            </a:r>
          </a:p>
        </p:txBody>
      </p:sp>
      <p:sp>
        <p:nvSpPr>
          <p:cNvPr id="21" name="文本框 20"/>
          <p:cNvSpPr txBox="1"/>
          <p:nvPr>
            <p:custDataLst>
              <p:tags r:id="rId6"/>
            </p:custDataLst>
          </p:nvPr>
        </p:nvSpPr>
        <p:spPr>
          <a:xfrm>
            <a:off x="5204526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2">
                  <a:alpha val="0"/>
                </a:schemeClr>
              </a:gs>
              <a:gs pos="100000">
                <a:schemeClr val="accent2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2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>
                <a:latin typeface="Noto Sans SC" panose="020B0200000000000000" charset="-122"/>
                <a:ea typeface="Noto Sans SC" panose="020B0200000000000000" charset="-122"/>
              </a:rPr>
              <a:t>运行环境维护与检查</a:t>
            </a:r>
            <a:endParaRPr lang="zh-CN" altLang="en-US" dirty="0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2" name="矩形: 对角圆角 21"/>
          <p:cNvSpPr/>
          <p:nvPr>
            <p:custDataLst>
              <p:tags r:id="rId7"/>
            </p:custDataLst>
          </p:nvPr>
        </p:nvSpPr>
        <p:spPr>
          <a:xfrm>
            <a:off x="4393313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75000">
                <a:schemeClr val="accent2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2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02</a:t>
            </a:r>
          </a:p>
        </p:txBody>
      </p:sp>
      <p:sp>
        <p:nvSpPr>
          <p:cNvPr id="23" name="矩形: 对角圆角 22"/>
          <p:cNvSpPr/>
          <p:nvPr>
            <p:custDataLst>
              <p:tags r:id="rId8"/>
            </p:custDataLst>
          </p:nvPr>
        </p:nvSpPr>
        <p:spPr>
          <a:xfrm>
            <a:off x="5416303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2">
                  <a:alpha val="0"/>
                </a:schemeClr>
              </a:gs>
              <a:gs pos="97000">
                <a:schemeClr val="accent2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9"/>
            </p:custDataLst>
          </p:nvPr>
        </p:nvSpPr>
        <p:spPr>
          <a:xfrm>
            <a:off x="8126228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对检查出来的</a:t>
            </a: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运行环境</a:t>
            </a: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问题加以纠昉，</a:t>
            </a: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不断提高运行</a:t>
            </a: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环境稳定性</a:t>
            </a:r>
          </a:p>
        </p:txBody>
      </p:sp>
      <p:sp>
        <p:nvSpPr>
          <p:cNvPr id="15" name="文本框 14"/>
          <p:cNvSpPr txBox="1"/>
          <p:nvPr>
            <p:custDataLst>
              <p:tags r:id="rId10"/>
            </p:custDataLst>
          </p:nvPr>
        </p:nvSpPr>
        <p:spPr>
          <a:xfrm>
            <a:off x="8937441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>
                <a:latin typeface="Noto Sans SC" panose="020B0200000000000000" charset="-122"/>
                <a:ea typeface="Noto Sans SC" panose="020B0200000000000000" charset="-122"/>
              </a:rPr>
              <a:t>运行环境改进与提升</a:t>
            </a:r>
            <a:endParaRPr lang="zh-CN" altLang="en-US" dirty="0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3" name="矩形: 对角圆角 12"/>
          <p:cNvSpPr/>
          <p:nvPr>
            <p:custDataLst>
              <p:tags r:id="rId11"/>
            </p:custDataLst>
          </p:nvPr>
        </p:nvSpPr>
        <p:spPr>
          <a:xfrm>
            <a:off x="8126228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75000">
                <a:schemeClr val="accent1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03</a:t>
            </a:r>
          </a:p>
        </p:txBody>
      </p:sp>
      <p:sp>
        <p:nvSpPr>
          <p:cNvPr id="11" name="矩形: 对角圆角 10"/>
          <p:cNvSpPr/>
          <p:nvPr>
            <p:custDataLst>
              <p:tags r:id="rId12"/>
            </p:custDataLst>
          </p:nvPr>
        </p:nvSpPr>
        <p:spPr>
          <a:xfrm>
            <a:off x="9149218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97000">
                <a:schemeClr val="accent1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38354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系统功能模块</a:t>
            </a:r>
            <a:r>
              <a:rPr lang="en-US" altLang="zh-CN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</a:t>
            </a: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七</a:t>
            </a:r>
            <a:r>
              <a:rPr lang="en-US" altLang="zh-CN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)-</a:t>
            </a: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监视与测量资源管理</a:t>
            </a:r>
            <a:endParaRPr lang="en-US" sz="1100"/>
          </a:p>
        </p:txBody>
      </p:sp>
      <p:sp>
        <p:nvSpPr>
          <p:cNvPr id="93" name="文本框 92"/>
          <p:cNvSpPr txBox="1"/>
          <p:nvPr/>
        </p:nvSpPr>
        <p:spPr>
          <a:xfrm>
            <a:off x="1656715" y="10566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3" name="矩形: 对角圆角 4"/>
          <p:cNvSpPr>
            <a:spLocks noChangeAspect="1"/>
          </p:cNvSpPr>
          <p:nvPr/>
        </p:nvSpPr>
        <p:spPr>
          <a:xfrm>
            <a:off x="4393312" y="1253491"/>
            <a:ext cx="7125588" cy="1852566"/>
          </a:xfrm>
          <a:prstGeom prst="round2DiagRect">
            <a:avLst/>
          </a:prstGeom>
          <a:blipFill>
            <a:blip r:embed="rId15"/>
            <a:stretch>
              <a:fillRect t="-58178" b="-57386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4" name="矩形 3"/>
          <p:cNvSpPr>
            <a:spLocks noChangeAspect="1"/>
          </p:cNvSpPr>
          <p:nvPr/>
        </p:nvSpPr>
        <p:spPr>
          <a:xfrm>
            <a:off x="660400" y="1253491"/>
            <a:ext cx="3399021" cy="1852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rmAutofit/>
          </a:bodyPr>
          <a:lstStyle/>
          <a:p>
            <a:pPr algn="ctr">
              <a:buSzPct val="25000"/>
            </a:pPr>
            <a:r>
              <a:rPr lang="zh-CN" sz="2400" b="1" dirty="0">
                <a:solidFill>
                  <a:schemeClr val="tx1"/>
                </a:solidFill>
              </a:rPr>
              <a:t>对所需的</a:t>
            </a:r>
            <a:r>
              <a:rPr lang="zh-CN" altLang="en-US" sz="2400" b="1" dirty="0">
                <a:solidFill>
                  <a:schemeClr val="tx1"/>
                </a:solidFill>
              </a:rPr>
              <a:t>监视与</a:t>
            </a:r>
            <a:r>
              <a:rPr lang="zh-CN" sz="2400" b="1" dirty="0">
                <a:solidFill>
                  <a:schemeClr val="tx1"/>
                </a:solidFill>
              </a:rPr>
              <a:t>测量资源进行全寿命管理，确保充足有效</a:t>
            </a:r>
          </a:p>
        </p:txBody>
      </p:sp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1471612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de-DE" dirty="0">
                <a:latin typeface="Noto Sans SC" panose="020B0200000000000000" charset="-122"/>
                <a:ea typeface="Noto Sans SC" panose="020B0200000000000000" charset="-122"/>
              </a:rPr>
              <a:t>检具管理</a:t>
            </a:r>
          </a:p>
        </p:txBody>
      </p:sp>
      <p:sp>
        <p:nvSpPr>
          <p:cNvPr id="7" name="矩形: 对角圆角 9"/>
          <p:cNvSpPr/>
          <p:nvPr>
            <p:custDataLst>
              <p:tags r:id="rId2"/>
            </p:custDataLst>
          </p:nvPr>
        </p:nvSpPr>
        <p:spPr>
          <a:xfrm>
            <a:off x="660399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75000">
                <a:schemeClr val="accent1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01</a:t>
            </a:r>
          </a:p>
        </p:txBody>
      </p:sp>
      <p:sp>
        <p:nvSpPr>
          <p:cNvPr id="12" name="矩形: 对角圆角 15"/>
          <p:cNvSpPr/>
          <p:nvPr>
            <p:custDataLst>
              <p:tags r:id="rId3"/>
            </p:custDataLst>
          </p:nvPr>
        </p:nvSpPr>
        <p:spPr>
          <a:xfrm>
            <a:off x="1683389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97000">
                <a:schemeClr val="accent1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4"/>
            </p:custDataLst>
          </p:nvPr>
        </p:nvSpPr>
        <p:spPr>
          <a:xfrm>
            <a:off x="5204526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2">
                  <a:alpha val="0"/>
                </a:schemeClr>
              </a:gs>
              <a:gs pos="100000">
                <a:schemeClr val="accent2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2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>
                <a:latin typeface="Noto Sans SC" panose="020B0200000000000000" charset="-122"/>
                <a:ea typeface="Noto Sans SC" panose="020B0200000000000000" charset="-122"/>
              </a:rPr>
              <a:t>检测与实验设备管理</a:t>
            </a:r>
            <a:endParaRPr lang="zh-CN" altLang="en-US" dirty="0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8" name="矩形: 对角圆角 21"/>
          <p:cNvSpPr/>
          <p:nvPr>
            <p:custDataLst>
              <p:tags r:id="rId5"/>
            </p:custDataLst>
          </p:nvPr>
        </p:nvSpPr>
        <p:spPr>
          <a:xfrm>
            <a:off x="4393313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75000">
                <a:schemeClr val="accent2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2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02</a:t>
            </a:r>
          </a:p>
        </p:txBody>
      </p:sp>
      <p:sp>
        <p:nvSpPr>
          <p:cNvPr id="19" name="矩形: 对角圆角 22"/>
          <p:cNvSpPr/>
          <p:nvPr>
            <p:custDataLst>
              <p:tags r:id="rId6"/>
            </p:custDataLst>
          </p:nvPr>
        </p:nvSpPr>
        <p:spPr>
          <a:xfrm>
            <a:off x="5416303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2">
                  <a:alpha val="0"/>
                </a:schemeClr>
              </a:gs>
              <a:gs pos="97000">
                <a:schemeClr val="accent2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4" name="文本框 23"/>
          <p:cNvSpPr txBox="1"/>
          <p:nvPr>
            <p:custDataLst>
              <p:tags r:id="rId7"/>
            </p:custDataLst>
          </p:nvPr>
        </p:nvSpPr>
        <p:spPr>
          <a:xfrm>
            <a:off x="8937441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>
                <a:latin typeface="Noto Sans SC" panose="020B0200000000000000" charset="-122"/>
                <a:ea typeface="Noto Sans SC" panose="020B0200000000000000" charset="-122"/>
              </a:rPr>
              <a:t>软件测试设备管理</a:t>
            </a:r>
            <a:endParaRPr lang="zh-CN" altLang="en-US" dirty="0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5" name="矩形: 对角圆角 12"/>
          <p:cNvSpPr/>
          <p:nvPr>
            <p:custDataLst>
              <p:tags r:id="rId8"/>
            </p:custDataLst>
          </p:nvPr>
        </p:nvSpPr>
        <p:spPr>
          <a:xfrm>
            <a:off x="8126228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75000">
                <a:schemeClr val="accent1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03</a:t>
            </a:r>
          </a:p>
        </p:txBody>
      </p:sp>
      <p:sp>
        <p:nvSpPr>
          <p:cNvPr id="26" name="矩形: 对角圆角 10"/>
          <p:cNvSpPr/>
          <p:nvPr>
            <p:custDataLst>
              <p:tags r:id="rId9"/>
            </p:custDataLst>
          </p:nvPr>
        </p:nvSpPr>
        <p:spPr>
          <a:xfrm>
            <a:off x="9149218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97000">
                <a:schemeClr val="accent1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51" name="文本框 50"/>
          <p:cNvSpPr txBox="1"/>
          <p:nvPr>
            <p:custDataLst>
              <p:tags r:id="rId10"/>
            </p:custDataLst>
          </p:nvPr>
        </p:nvSpPr>
        <p:spPr>
          <a:xfrm>
            <a:off x="660399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lang="zh-CN" altLang="en-US" dirty="0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依据工艺文件确定企业检具配置方案和计量方案，自动运行</a:t>
            </a:r>
            <a:r>
              <a:rPr lang="zh-CN" altLang="de-DE" dirty="0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计量维护计划，</a:t>
            </a:r>
            <a:r>
              <a:rPr lang="zh-CN" altLang="en-US" dirty="0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保证检具充足、合格</a:t>
            </a:r>
            <a:endParaRPr kumimoji="0" lang="zh-CN" altLang="en-US" sz="1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sym typeface="+mn-ea"/>
            </a:endParaRPr>
          </a:p>
        </p:txBody>
      </p:sp>
      <p:sp>
        <p:nvSpPr>
          <p:cNvPr id="52" name="文本框 51"/>
          <p:cNvSpPr txBox="1"/>
          <p:nvPr>
            <p:custDataLst>
              <p:tags r:id="rId11"/>
            </p:custDataLst>
          </p:nvPr>
        </p:nvSpPr>
        <p:spPr>
          <a:xfrm>
            <a:off x="4393313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lvl="0" defTabSz="913765">
              <a:lnSpc>
                <a:spcPct val="120000"/>
              </a:lnSpc>
              <a:buSzPct val="25000"/>
              <a:defRPr/>
            </a:pPr>
            <a:r>
              <a:rPr lang="zh-CN" altLang="en-US" kern="1200" dirty="0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建立</a:t>
            </a:r>
            <a:r>
              <a:rPr lang="zh-CN" altLang="en-US" kern="12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sym typeface="+mn-ea"/>
              </a:rPr>
              <a:t>企业</a:t>
            </a:r>
            <a:r>
              <a:rPr lang="zh-CN" altLang="de-DE" kern="12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sym typeface="+mn-ea"/>
              </a:rPr>
              <a:t>检测实验设备台账，</a:t>
            </a:r>
            <a:r>
              <a:rPr lang="zh-CN" altLang="en-US" kern="12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sym typeface="+mn-ea"/>
              </a:rPr>
              <a:t>确定</a:t>
            </a:r>
            <a:r>
              <a:rPr lang="zh-CN" altLang="de-DE" kern="12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sym typeface="+mn-ea"/>
              </a:rPr>
              <a:t>其计量方案，自动</a:t>
            </a:r>
            <a:r>
              <a:rPr lang="zh-CN" altLang="en-US" kern="12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sym typeface="+mn-ea"/>
              </a:rPr>
              <a:t>运行</a:t>
            </a:r>
            <a:r>
              <a:rPr lang="zh-CN" altLang="de-DE" dirty="0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计量维护计划</a:t>
            </a:r>
            <a:r>
              <a:rPr lang="zh-CN" altLang="de-DE" kern="12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sym typeface="+mn-ea"/>
              </a:rPr>
              <a:t>，保证设备状态合格</a:t>
            </a:r>
            <a:endParaRPr kumimoji="0" lang="zh-CN" altLang="de-DE" sz="1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sym typeface="+mn-ea"/>
            </a:endParaRPr>
          </a:p>
        </p:txBody>
      </p:sp>
      <p:sp>
        <p:nvSpPr>
          <p:cNvPr id="53" name="文本框 52"/>
          <p:cNvSpPr txBox="1"/>
          <p:nvPr>
            <p:custDataLst>
              <p:tags r:id="rId12"/>
            </p:custDataLst>
          </p:nvPr>
        </p:nvSpPr>
        <p:spPr>
          <a:xfrm>
            <a:off x="8126228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lvl="0" defTabSz="913765">
              <a:lnSpc>
                <a:spcPct val="120000"/>
              </a:lnSpc>
              <a:buSzPct val="25000"/>
              <a:defRPr/>
            </a:pPr>
            <a:r>
              <a:rPr lang="zh-CN" altLang="en-US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sym typeface="+mn-ea"/>
              </a:rPr>
              <a:t>建立企业</a:t>
            </a:r>
            <a:r>
              <a:rPr lang="zh-CN" altLang="de-DE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sym typeface="+mn-ea"/>
              </a:rPr>
              <a:t>软件测试设备台账</a:t>
            </a:r>
            <a:r>
              <a:rPr lang="zh-CN" altLang="en-US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sym typeface="+mn-ea"/>
              </a:rPr>
              <a:t>和</a:t>
            </a:r>
            <a:r>
              <a:rPr lang="zh-CN" altLang="de-DE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sym typeface="+mn-ea"/>
              </a:rPr>
              <a:t>计量方案，自动</a:t>
            </a:r>
            <a:r>
              <a:rPr lang="zh-CN" altLang="de-DE" dirty="0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运行</a:t>
            </a:r>
            <a:r>
              <a:rPr lang="zh-CN" altLang="de-DE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sym typeface="+mn-ea"/>
              </a:rPr>
              <a:t>计量维护计划，保证设备状态合格</a:t>
            </a:r>
            <a:endParaRPr kumimoji="0" lang="zh-CN" altLang="de-DE" sz="1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sym typeface="+mn-e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38354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系统功能模块</a:t>
            </a:r>
            <a:r>
              <a:rPr lang="en-US" altLang="zh-CN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</a:t>
            </a: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八</a:t>
            </a:r>
            <a:r>
              <a:rPr lang="en-US" altLang="zh-CN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)-</a:t>
            </a:r>
            <a:r>
              <a:rPr lang="zh-CN" altLang="en-US" sz="3600" b="1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经验与知识管理</a:t>
            </a:r>
            <a:endParaRPr lang="en-US" sz="1100"/>
          </a:p>
        </p:txBody>
      </p:sp>
      <p:sp>
        <p:nvSpPr>
          <p:cNvPr id="93" name="文本框 92"/>
          <p:cNvSpPr txBox="1"/>
          <p:nvPr/>
        </p:nvSpPr>
        <p:spPr>
          <a:xfrm>
            <a:off x="1656715" y="10566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3" name="矩形: 对角圆角 4"/>
          <p:cNvSpPr>
            <a:spLocks noChangeAspect="1"/>
          </p:cNvSpPr>
          <p:nvPr/>
        </p:nvSpPr>
        <p:spPr>
          <a:xfrm>
            <a:off x="4393312" y="1253491"/>
            <a:ext cx="7125588" cy="1852566"/>
          </a:xfrm>
          <a:prstGeom prst="round2DiagRect">
            <a:avLst/>
          </a:prstGeom>
          <a:blipFill>
            <a:blip r:embed="rId15"/>
            <a:stretch>
              <a:fillRect t="-58178" b="-57386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4" name="矩形 3"/>
          <p:cNvSpPr>
            <a:spLocks noChangeAspect="1"/>
          </p:cNvSpPr>
          <p:nvPr/>
        </p:nvSpPr>
        <p:spPr>
          <a:xfrm>
            <a:off x="660400" y="1253491"/>
            <a:ext cx="3399021" cy="1852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rmAutofit/>
          </a:bodyPr>
          <a:lstStyle/>
          <a:p>
            <a:pPr algn="ctr">
              <a:buSzPct val="25000"/>
            </a:pPr>
            <a:r>
              <a:rPr lang="zh-CN" altLang="en-US" sz="2400" b="1" dirty="0">
                <a:solidFill>
                  <a:schemeClr val="tx1"/>
                </a:solidFill>
                <a:sym typeface="+mn-ea"/>
              </a:rPr>
              <a:t>有效加强团队质量意识</a:t>
            </a:r>
            <a:endParaRPr lang="en-US" altLang="zh-CN" sz="2400" b="1" dirty="0">
              <a:solidFill>
                <a:schemeClr val="tx1"/>
              </a:solidFill>
            </a:endParaRPr>
          </a:p>
          <a:p>
            <a:pPr algn="ctr">
              <a:buSzPct val="25000"/>
            </a:pPr>
            <a:r>
              <a:rPr lang="zh-CN" altLang="en-US" sz="2400" b="1" dirty="0">
                <a:solidFill>
                  <a:schemeClr val="tx1"/>
                </a:solidFill>
                <a:sym typeface="+mn-ea"/>
              </a:rPr>
              <a:t>对获取的新知识积极应对</a:t>
            </a:r>
            <a:endParaRPr lang="zh-CN" sz="2400" b="1" dirty="0">
              <a:solidFill>
                <a:schemeClr val="tx1"/>
              </a:solidFill>
            </a:endParaRPr>
          </a:p>
        </p:txBody>
      </p:sp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1471612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>
                <a:latin typeface="Noto Sans SC" panose="020B0200000000000000" charset="-122"/>
                <a:ea typeface="Noto Sans SC" panose="020B0200000000000000" charset="-122"/>
                <a:sym typeface="+mn-ea"/>
              </a:rPr>
              <a:t>质量案例分享</a:t>
            </a:r>
            <a:endParaRPr lang="zh-CN" altLang="de-DE" dirty="0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7" name="矩形: 对角圆角 9"/>
          <p:cNvSpPr/>
          <p:nvPr>
            <p:custDataLst>
              <p:tags r:id="rId2"/>
            </p:custDataLst>
          </p:nvPr>
        </p:nvSpPr>
        <p:spPr>
          <a:xfrm>
            <a:off x="660399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75000">
                <a:schemeClr val="accent1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01</a:t>
            </a:r>
          </a:p>
        </p:txBody>
      </p:sp>
      <p:sp>
        <p:nvSpPr>
          <p:cNvPr id="12" name="矩形: 对角圆角 15"/>
          <p:cNvSpPr/>
          <p:nvPr>
            <p:custDataLst>
              <p:tags r:id="rId3"/>
            </p:custDataLst>
          </p:nvPr>
        </p:nvSpPr>
        <p:spPr>
          <a:xfrm>
            <a:off x="1683389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97000">
                <a:schemeClr val="accent1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4"/>
            </p:custDataLst>
          </p:nvPr>
        </p:nvSpPr>
        <p:spPr>
          <a:xfrm>
            <a:off x="5204526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2">
                  <a:alpha val="0"/>
                </a:schemeClr>
              </a:gs>
              <a:gs pos="100000">
                <a:schemeClr val="accent2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2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>
                <a:latin typeface="Noto Sans SC" panose="020B0200000000000000" charset="-122"/>
                <a:ea typeface="Noto Sans SC" panose="020B0200000000000000" charset="-122"/>
                <a:sym typeface="+mn-ea"/>
              </a:rPr>
              <a:t>新知识管理</a:t>
            </a:r>
            <a:endParaRPr lang="zh-CN" altLang="en-US" dirty="0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8" name="矩形: 对角圆角 21"/>
          <p:cNvSpPr/>
          <p:nvPr>
            <p:custDataLst>
              <p:tags r:id="rId5"/>
            </p:custDataLst>
          </p:nvPr>
        </p:nvSpPr>
        <p:spPr>
          <a:xfrm>
            <a:off x="4393313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75000">
                <a:schemeClr val="accent2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2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02</a:t>
            </a:r>
          </a:p>
        </p:txBody>
      </p:sp>
      <p:sp>
        <p:nvSpPr>
          <p:cNvPr id="19" name="矩形: 对角圆角 22"/>
          <p:cNvSpPr/>
          <p:nvPr>
            <p:custDataLst>
              <p:tags r:id="rId6"/>
            </p:custDataLst>
          </p:nvPr>
        </p:nvSpPr>
        <p:spPr>
          <a:xfrm>
            <a:off x="5416303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2">
                  <a:alpha val="0"/>
                </a:schemeClr>
              </a:gs>
              <a:gs pos="97000">
                <a:schemeClr val="accent2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4" name="文本框 23"/>
          <p:cNvSpPr txBox="1"/>
          <p:nvPr>
            <p:custDataLst>
              <p:tags r:id="rId7"/>
            </p:custDataLst>
          </p:nvPr>
        </p:nvSpPr>
        <p:spPr>
          <a:xfrm>
            <a:off x="8937441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>
                <a:latin typeface="Noto Sans SC" panose="020B0200000000000000" charset="-122"/>
                <a:ea typeface="Noto Sans SC" panose="020B0200000000000000" charset="-122"/>
                <a:sym typeface="+mn-ea"/>
              </a:rPr>
              <a:t>经验与知识台账管理</a:t>
            </a:r>
            <a:endParaRPr lang="zh-CN" altLang="en-US" dirty="0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5" name="矩形: 对角圆角 12"/>
          <p:cNvSpPr/>
          <p:nvPr>
            <p:custDataLst>
              <p:tags r:id="rId8"/>
            </p:custDataLst>
          </p:nvPr>
        </p:nvSpPr>
        <p:spPr>
          <a:xfrm>
            <a:off x="8126228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75000">
                <a:schemeClr val="accent1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03</a:t>
            </a:r>
          </a:p>
        </p:txBody>
      </p:sp>
      <p:sp>
        <p:nvSpPr>
          <p:cNvPr id="26" name="矩形: 对角圆角 10"/>
          <p:cNvSpPr/>
          <p:nvPr>
            <p:custDataLst>
              <p:tags r:id="rId9"/>
            </p:custDataLst>
          </p:nvPr>
        </p:nvSpPr>
        <p:spPr>
          <a:xfrm>
            <a:off x="9149218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97000">
                <a:schemeClr val="accent1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51" name="文本框 50"/>
          <p:cNvSpPr txBox="1"/>
          <p:nvPr>
            <p:custDataLst>
              <p:tags r:id="rId10"/>
            </p:custDataLst>
          </p:nvPr>
        </p:nvSpPr>
        <p:spPr>
          <a:xfrm>
            <a:off x="660399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lang="zh-CN" altLang="de-DE" kern="12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sym typeface="+mn-ea"/>
              </a:rPr>
              <a:t>依据质量信息的统计与分析，将各环节的典型案例纳入分享台账，作为培训材料，给各级员工进行宣传</a:t>
            </a:r>
            <a:endParaRPr kumimoji="0" lang="zh-CN" altLang="de-DE" sz="1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sym typeface="+mn-ea"/>
            </a:endParaRPr>
          </a:p>
        </p:txBody>
      </p:sp>
      <p:sp>
        <p:nvSpPr>
          <p:cNvPr id="52" name="文本框 51"/>
          <p:cNvSpPr txBox="1"/>
          <p:nvPr>
            <p:custDataLst>
              <p:tags r:id="rId11"/>
            </p:custDataLst>
          </p:nvPr>
        </p:nvSpPr>
        <p:spPr>
          <a:xfrm>
            <a:off x="4393313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lang="zh-CN" altLang="de-DE" kern="12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sym typeface="+mn-ea"/>
              </a:rPr>
              <a:t>通过</a:t>
            </a:r>
            <a:r>
              <a:rPr lang="zh-CN" altLang="en-US" dirty="0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软件</a:t>
            </a:r>
            <a:r>
              <a:rPr lang="zh-CN" altLang="de-DE" kern="12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sym typeface="+mn-ea"/>
              </a:rPr>
              <a:t>全面管控</a:t>
            </a:r>
            <a:r>
              <a:rPr lang="zh-CN" altLang="en-US" kern="1200" dirty="0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企业</a:t>
            </a:r>
            <a:r>
              <a:rPr lang="zh-CN" altLang="de-DE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sym typeface="+mn-ea"/>
              </a:rPr>
              <a:t>内外部活动过程中获取的新知识、新法律法规、新标准的</a:t>
            </a:r>
            <a:r>
              <a:rPr lang="zh-CN" altLang="de-DE" kern="12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sym typeface="+mn-ea"/>
              </a:rPr>
              <a:t>收集、评审、试验、使用的全过程</a:t>
            </a:r>
            <a:endParaRPr kumimoji="0" lang="zh-CN" altLang="de-DE" sz="1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sym typeface="+mn-ea"/>
            </a:endParaRPr>
          </a:p>
        </p:txBody>
      </p:sp>
      <p:sp>
        <p:nvSpPr>
          <p:cNvPr id="53" name="文本框 52"/>
          <p:cNvSpPr txBox="1"/>
          <p:nvPr>
            <p:custDataLst>
              <p:tags r:id="rId12"/>
            </p:custDataLst>
          </p:nvPr>
        </p:nvSpPr>
        <p:spPr>
          <a:xfrm>
            <a:off x="8126228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lang="zh-CN" altLang="en-US" kern="12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sym typeface="+mn-ea"/>
              </a:rPr>
              <a:t>将</a:t>
            </a:r>
            <a:r>
              <a:rPr lang="zh-CN" altLang="en-US" dirty="0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企业</a:t>
            </a:r>
            <a:r>
              <a:rPr lang="zh-CN" altLang="en-US" kern="12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sym typeface="+mn-ea"/>
              </a:rPr>
              <a:t>获取的各项专利知识、优势知识、法律法规、标准、技术文件进行台账管理，并维护其有效性</a:t>
            </a:r>
            <a:endParaRPr kumimoji="0" lang="zh-CN" altLang="en-US" sz="1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sym typeface="+mn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国军标质量体系运行管理痛点</a:t>
            </a:r>
            <a:r>
              <a:rPr 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：</a:t>
            </a:r>
            <a:endParaRPr lang="en-US" sz="1100"/>
          </a:p>
        </p:txBody>
      </p:sp>
      <p:sp>
        <p:nvSpPr>
          <p:cNvPr id="20" name="AutoShape 3"/>
          <p:cNvSpPr/>
          <p:nvPr>
            <p:custDataLst>
              <p:tags r:id="rId1"/>
            </p:custDataLst>
          </p:nvPr>
        </p:nvSpPr>
        <p:spPr>
          <a:xfrm>
            <a:off x="1433195" y="1557020"/>
            <a:ext cx="2413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95000"/>
            </a:srgbClr>
          </a:solidFill>
          <a:ln w="12700" cap="flat" cmpd="sng">
            <a:noFill/>
            <a:prstDash val="solid"/>
            <a:round/>
          </a:ln>
          <a:effectLst>
            <a:outerShdw blurRad="101600" dist="508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1" name="Picture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385695" y="1811020"/>
            <a:ext cx="508000" cy="508000"/>
          </a:xfrm>
          <a:prstGeom prst="rect">
            <a:avLst/>
          </a:prstGeom>
        </p:spPr>
      </p:pic>
      <p:sp>
        <p:nvSpPr>
          <p:cNvPr id="22" name="AutoShape 5"/>
          <p:cNvSpPr/>
          <p:nvPr>
            <p:custDataLst>
              <p:tags r:id="rId3"/>
            </p:custDataLst>
          </p:nvPr>
        </p:nvSpPr>
        <p:spPr>
          <a:xfrm>
            <a:off x="1560195" y="2446020"/>
            <a:ext cx="215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</a:t>
            </a:r>
            <a:r>
              <a:rPr lang="zh-CN" altLang="en-US" sz="18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体系要求严格</a:t>
            </a:r>
            <a:endParaRPr lang="en-US" sz="1100"/>
          </a:p>
        </p:txBody>
      </p:sp>
      <p:sp>
        <p:nvSpPr>
          <p:cNvPr id="23" name="AutoShape 6"/>
          <p:cNvSpPr/>
          <p:nvPr>
            <p:custDataLst>
              <p:tags r:id="rId4"/>
            </p:custDataLst>
          </p:nvPr>
        </p:nvSpPr>
        <p:spPr>
          <a:xfrm>
            <a:off x="1560195" y="2890520"/>
            <a:ext cx="215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lang="en-US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国军标体系要求繁杂严格，企业学习理解难度大</a:t>
            </a:r>
            <a:endParaRPr lang="en-US" sz="1400">
              <a:solidFill>
                <a:srgbClr val="6C757D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25" name="AutoShape 8"/>
          <p:cNvSpPr/>
          <p:nvPr>
            <p:custDataLst>
              <p:tags r:id="rId5"/>
            </p:custDataLst>
          </p:nvPr>
        </p:nvSpPr>
        <p:spPr>
          <a:xfrm>
            <a:off x="4794885" y="1557020"/>
            <a:ext cx="2413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95000"/>
            </a:srgbClr>
          </a:solidFill>
          <a:ln w="12700" cap="flat" cmpd="sng">
            <a:noFill/>
            <a:prstDash val="solid"/>
            <a:round/>
          </a:ln>
          <a:effectLst>
            <a:outerShdw blurRad="101600" dist="508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6" name="Picture 9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5747385" y="1811020"/>
            <a:ext cx="508000" cy="508000"/>
          </a:xfrm>
          <a:prstGeom prst="rect">
            <a:avLst/>
          </a:prstGeom>
        </p:spPr>
      </p:pic>
      <p:sp>
        <p:nvSpPr>
          <p:cNvPr id="27" name="AutoShape 10"/>
          <p:cNvSpPr/>
          <p:nvPr>
            <p:custDataLst>
              <p:tags r:id="rId7"/>
            </p:custDataLst>
          </p:nvPr>
        </p:nvSpPr>
        <p:spPr>
          <a:xfrm>
            <a:off x="4921885" y="2446020"/>
            <a:ext cx="215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</a:t>
            </a:r>
            <a:r>
              <a:rPr lang="zh-CN" altLang="en-US" sz="18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体系工作量大</a:t>
            </a:r>
          </a:p>
          <a:p>
            <a:pPr indent="0" algn="ctr">
              <a:lnSpc>
                <a:spcPct val="125000"/>
              </a:lnSpc>
              <a:defRPr/>
            </a:pPr>
            <a:r>
              <a:rPr lang="zh-CN" altLang="en-US" sz="18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过程追溯难</a:t>
            </a:r>
            <a:endParaRPr lang="en-US" sz="1100"/>
          </a:p>
        </p:txBody>
      </p:sp>
      <p:sp>
        <p:nvSpPr>
          <p:cNvPr id="28" name="AutoShape 11"/>
          <p:cNvSpPr/>
          <p:nvPr>
            <p:custDataLst>
              <p:tags r:id="rId8"/>
            </p:custDataLst>
          </p:nvPr>
        </p:nvSpPr>
        <p:spPr>
          <a:xfrm>
            <a:off x="4921885" y="3037205"/>
            <a:ext cx="215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marR="0" lvl="0" algn="l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lang="en-US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流程建设和表单设计及运行工作量大，周期长，容易产生偏差</a:t>
            </a:r>
            <a:endParaRPr lang="en-US" sz="1400">
              <a:solidFill>
                <a:srgbClr val="6C757D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30" name="AutoShape 13"/>
          <p:cNvSpPr/>
          <p:nvPr>
            <p:custDataLst>
              <p:tags r:id="rId9"/>
            </p:custDataLst>
          </p:nvPr>
        </p:nvSpPr>
        <p:spPr>
          <a:xfrm>
            <a:off x="8072755" y="1557020"/>
            <a:ext cx="2413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95000"/>
            </a:srgbClr>
          </a:solidFill>
          <a:ln w="12700" cap="flat" cmpd="sng">
            <a:noFill/>
            <a:prstDash val="solid"/>
            <a:round/>
          </a:ln>
          <a:effectLst>
            <a:outerShdw blurRad="101600" dist="508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31" name="Picture 14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9025255" y="1811020"/>
            <a:ext cx="508000" cy="508000"/>
          </a:xfrm>
          <a:prstGeom prst="rect">
            <a:avLst/>
          </a:prstGeom>
        </p:spPr>
      </p:pic>
      <p:sp>
        <p:nvSpPr>
          <p:cNvPr id="32" name="AutoShape 15"/>
          <p:cNvSpPr/>
          <p:nvPr>
            <p:custDataLst>
              <p:tags r:id="rId11"/>
            </p:custDataLst>
          </p:nvPr>
        </p:nvSpPr>
        <p:spPr>
          <a:xfrm>
            <a:off x="8199755" y="2446020"/>
            <a:ext cx="215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</a:t>
            </a:r>
            <a:r>
              <a:rPr lang="zh-CN" altLang="en-US" sz="1800" b="1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微软雅黑" panose="020B0503020204020204" charset="-122"/>
              </a:rPr>
              <a:t>合规性保障难</a:t>
            </a:r>
            <a:endParaRPr lang="en-US" sz="1800" b="1">
              <a:solidFill>
                <a:srgbClr val="2F2F2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 indent="0" algn="ctr">
              <a:lnSpc>
                <a:spcPct val="125000"/>
              </a:lnSpc>
              <a:defRPr/>
            </a:pPr>
            <a:r>
              <a:rPr lang="zh-CN" altLang="en-US" sz="18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参与人员多</a:t>
            </a:r>
            <a:endParaRPr lang="en-US" sz="1100"/>
          </a:p>
        </p:txBody>
      </p:sp>
      <p:sp>
        <p:nvSpPr>
          <p:cNvPr id="33" name="AutoShape 16"/>
          <p:cNvSpPr/>
          <p:nvPr>
            <p:custDataLst>
              <p:tags r:id="rId12"/>
            </p:custDataLst>
          </p:nvPr>
        </p:nvSpPr>
        <p:spPr>
          <a:xfrm>
            <a:off x="8199755" y="3065145"/>
            <a:ext cx="215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marR="0" lvl="0" algn="l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lang="en-US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国军标体系管理流程参与人员多</a:t>
            </a:r>
            <a:r>
              <a:rPr lang="en-US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微软雅黑" panose="020B0503020204020204" charset="-122"/>
              </a:rPr>
              <a:t>，耗时耗力且易遗漏，内审外审压力大。</a:t>
            </a:r>
            <a:endParaRPr lang="en-US">
              <a:solidFill>
                <a:srgbClr val="6C757D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  <a:p>
            <a:pPr marL="0" marR="0" lvl="0" algn="l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endParaRPr lang="en-US" sz="1400">
              <a:solidFill>
                <a:srgbClr val="6C757D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35" name="AutoShape 18"/>
          <p:cNvSpPr/>
          <p:nvPr>
            <p:custDataLst>
              <p:tags r:id="rId13"/>
            </p:custDataLst>
          </p:nvPr>
        </p:nvSpPr>
        <p:spPr>
          <a:xfrm>
            <a:off x="3284220" y="4224020"/>
            <a:ext cx="2413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95000"/>
            </a:srgbClr>
          </a:solidFill>
          <a:ln w="12700" cap="flat" cmpd="sng">
            <a:noFill/>
            <a:prstDash val="solid"/>
            <a:round/>
          </a:ln>
          <a:effectLst>
            <a:outerShdw blurRad="101600" dist="508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36" name="Picture 19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4236720" y="4478020"/>
            <a:ext cx="508000" cy="508000"/>
          </a:xfrm>
          <a:prstGeom prst="rect">
            <a:avLst/>
          </a:prstGeom>
        </p:spPr>
      </p:pic>
      <p:sp>
        <p:nvSpPr>
          <p:cNvPr id="37" name="AutoShape 20"/>
          <p:cNvSpPr/>
          <p:nvPr>
            <p:custDataLst>
              <p:tags r:id="rId15"/>
            </p:custDataLst>
          </p:nvPr>
        </p:nvSpPr>
        <p:spPr>
          <a:xfrm>
            <a:off x="3411220" y="5113020"/>
            <a:ext cx="215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 </a:t>
            </a:r>
            <a:r>
              <a:rPr lang="zh-CN" altLang="en-US" sz="18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闭环不及时</a:t>
            </a:r>
          </a:p>
          <a:p>
            <a:pPr indent="0" algn="ctr">
              <a:lnSpc>
                <a:spcPct val="125000"/>
              </a:lnSpc>
              <a:defRPr/>
            </a:pPr>
            <a:r>
              <a:rPr lang="zh-CN" altLang="en-US" sz="1800" b="1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微软雅黑" panose="020B0503020204020204" charset="-122"/>
              </a:rPr>
              <a:t>过程追溯困难</a:t>
            </a:r>
            <a:endParaRPr lang="zh-CN" altLang="en-US" sz="1800" b="1">
              <a:solidFill>
                <a:srgbClr val="0B3954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38" name="AutoShape 21"/>
          <p:cNvSpPr/>
          <p:nvPr>
            <p:custDataLst>
              <p:tags r:id="rId16"/>
            </p:custDataLst>
          </p:nvPr>
        </p:nvSpPr>
        <p:spPr>
          <a:xfrm>
            <a:off x="3411220" y="5763895"/>
            <a:ext cx="215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内外部环境及产品变化时，变更</a:t>
            </a:r>
            <a:r>
              <a:rPr lang="en-US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微软雅黑" panose="020B0503020204020204" charset="-122"/>
              </a:rPr>
              <a:t>记录不完整，质量问题难以快速定位根源。</a:t>
            </a:r>
            <a:endParaRPr lang="en-US"/>
          </a:p>
          <a:p>
            <a:pPr indent="0" algn="ctr">
              <a:lnSpc>
                <a:spcPct val="125000"/>
              </a:lnSpc>
              <a:defRPr/>
            </a:pPr>
            <a:endParaRPr lang="en-US" sz="1400">
              <a:solidFill>
                <a:srgbClr val="6C757D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44" name="AutoShape 18"/>
          <p:cNvSpPr/>
          <p:nvPr>
            <p:custDataLst>
              <p:tags r:id="rId17"/>
            </p:custDataLst>
          </p:nvPr>
        </p:nvSpPr>
        <p:spPr>
          <a:xfrm>
            <a:off x="6684645" y="4224020"/>
            <a:ext cx="2413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95000"/>
            </a:srgbClr>
          </a:solidFill>
          <a:ln w="12700" cap="flat" cmpd="sng">
            <a:noFill/>
            <a:prstDash val="solid"/>
            <a:round/>
          </a:ln>
          <a:effectLst>
            <a:outerShdw blurRad="101600" dist="508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6" name="AutoShape 20"/>
          <p:cNvSpPr/>
          <p:nvPr>
            <p:custDataLst>
              <p:tags r:id="rId18"/>
            </p:custDataLst>
          </p:nvPr>
        </p:nvSpPr>
        <p:spPr>
          <a:xfrm>
            <a:off x="6811645" y="5113020"/>
            <a:ext cx="215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05 </a:t>
            </a:r>
            <a:r>
              <a:rPr lang="zh-CN" altLang="en-US" sz="18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信息孤岛审核量大</a:t>
            </a:r>
            <a:endParaRPr lang="en-US" sz="1100"/>
          </a:p>
        </p:txBody>
      </p:sp>
      <p:sp>
        <p:nvSpPr>
          <p:cNvPr id="47" name="AutoShape 21"/>
          <p:cNvSpPr/>
          <p:nvPr>
            <p:custDataLst>
              <p:tags r:id="rId19"/>
            </p:custDataLst>
          </p:nvPr>
        </p:nvSpPr>
        <p:spPr>
          <a:xfrm>
            <a:off x="6811645" y="5557520"/>
            <a:ext cx="215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25000"/>
              </a:lnSpc>
              <a:buSzTx/>
            </a:pPr>
            <a:r>
              <a:rPr lang="en-US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审核工作量大，</a:t>
            </a:r>
            <a:r>
              <a:rPr lang="en-US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信息孤岛与数据不互通问题；时</a:t>
            </a:r>
            <a:r>
              <a:rPr lang="en-US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间紧迫性强，审核充分性难以保证</a:t>
            </a:r>
            <a:endParaRPr lang="en-US" sz="1400">
              <a:solidFill>
                <a:srgbClr val="6C757D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pic>
        <p:nvPicPr>
          <p:cNvPr id="48" name="Picture 23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7637145" y="4414520"/>
            <a:ext cx="508000" cy="50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38354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系统功能模块</a:t>
            </a:r>
            <a:r>
              <a:rPr lang="en-US" altLang="zh-CN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</a:t>
            </a: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九</a:t>
            </a:r>
            <a:r>
              <a:rPr lang="en-US" altLang="zh-CN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)-</a:t>
            </a: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成文信息管理</a:t>
            </a:r>
            <a:endParaRPr lang="en-US" sz="1100"/>
          </a:p>
        </p:txBody>
      </p:sp>
      <p:sp>
        <p:nvSpPr>
          <p:cNvPr id="93" name="文本框 92"/>
          <p:cNvSpPr txBox="1"/>
          <p:nvPr/>
        </p:nvSpPr>
        <p:spPr>
          <a:xfrm>
            <a:off x="1656715" y="10566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3" name="矩形: 对角圆角 4"/>
          <p:cNvSpPr>
            <a:spLocks noChangeAspect="1"/>
          </p:cNvSpPr>
          <p:nvPr/>
        </p:nvSpPr>
        <p:spPr>
          <a:xfrm>
            <a:off x="4393312" y="1253491"/>
            <a:ext cx="7125588" cy="1852566"/>
          </a:xfrm>
          <a:prstGeom prst="round2DiagRect">
            <a:avLst/>
          </a:prstGeom>
          <a:blipFill>
            <a:blip r:embed="rId15"/>
            <a:stretch>
              <a:fillRect t="-58178" b="-57386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4" name="矩形 3"/>
          <p:cNvSpPr>
            <a:spLocks noChangeAspect="1"/>
          </p:cNvSpPr>
          <p:nvPr/>
        </p:nvSpPr>
        <p:spPr>
          <a:xfrm>
            <a:off x="660400" y="1253491"/>
            <a:ext cx="3399021" cy="1852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rmAutofit/>
          </a:bodyPr>
          <a:lstStyle/>
          <a:p>
            <a:pPr algn="ctr">
              <a:buSzPct val="25000"/>
            </a:pPr>
            <a:r>
              <a:rPr lang="zh-CN" altLang="en-US" sz="2400" b="1" dirty="0">
                <a:solidFill>
                  <a:schemeClr val="tx1"/>
                </a:solidFill>
              </a:rPr>
              <a:t>对成文信息全过程管控保证其有效运行</a:t>
            </a:r>
          </a:p>
        </p:txBody>
      </p:sp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660399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lang="zh-CN" altLang="en-US" sz="1400" dirty="0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</a:rPr>
              <a:t>设计企业</a:t>
            </a: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质量体系文件的</a:t>
            </a:r>
            <a:r>
              <a:rPr lang="zh-CN" altLang="en-US" sz="14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sym typeface="+mn-ea"/>
              </a:rPr>
              <a:t>文件及记录清单、</a:t>
            </a: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编制流程、编号规则、文件及记录模板等</a:t>
            </a:r>
          </a:p>
        </p:txBody>
      </p:sp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1551305" y="3679825"/>
            <a:ext cx="2511425" cy="798830"/>
          </a:xfrm>
          <a:prstGeom prst="round2DiagRect">
            <a:avLst/>
          </a:prstGeom>
          <a:gradFill>
            <a:gsLst>
              <a:gs pos="2200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de-DE" dirty="0">
                <a:latin typeface="Noto Sans SC" panose="020B0200000000000000" charset="-122"/>
                <a:ea typeface="Noto Sans SC" panose="020B0200000000000000" charset="-122"/>
              </a:rPr>
              <a:t>成文信息编制规则</a:t>
            </a:r>
          </a:p>
        </p:txBody>
      </p:sp>
      <p:sp>
        <p:nvSpPr>
          <p:cNvPr id="12" name="矩形: 对角圆角 9"/>
          <p:cNvSpPr/>
          <p:nvPr>
            <p:custDataLst>
              <p:tags r:id="rId3"/>
            </p:custDataLst>
          </p:nvPr>
        </p:nvSpPr>
        <p:spPr>
          <a:xfrm>
            <a:off x="660399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75000">
                <a:schemeClr val="accent1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01</a:t>
            </a:r>
          </a:p>
        </p:txBody>
      </p:sp>
      <p:sp>
        <p:nvSpPr>
          <p:cNvPr id="17" name="矩形: 对角圆角 15"/>
          <p:cNvSpPr/>
          <p:nvPr>
            <p:custDataLst>
              <p:tags r:id="rId4"/>
            </p:custDataLst>
          </p:nvPr>
        </p:nvSpPr>
        <p:spPr>
          <a:xfrm>
            <a:off x="1683389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97000">
                <a:schemeClr val="accent1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5"/>
            </p:custDataLst>
          </p:nvPr>
        </p:nvSpPr>
        <p:spPr>
          <a:xfrm>
            <a:off x="4393313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lvl="0" defTabSz="913765">
              <a:lnSpc>
                <a:spcPct val="120000"/>
              </a:lnSpc>
              <a:buSzPct val="25000"/>
              <a:defRPr/>
            </a:pPr>
            <a:r>
              <a:rPr lang="zh-CN" altLang="de-DE" sz="1400" dirty="0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</a:rPr>
              <a:t>按规则严格管理</a:t>
            </a: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文件及记录的编制</a:t>
            </a: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、</a:t>
            </a: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更改工作</a:t>
            </a:r>
          </a:p>
        </p:txBody>
      </p:sp>
      <p:sp>
        <p:nvSpPr>
          <p:cNvPr id="19" name="文本框 18"/>
          <p:cNvSpPr txBox="1"/>
          <p:nvPr>
            <p:custDataLst>
              <p:tags r:id="rId6"/>
            </p:custDataLst>
          </p:nvPr>
        </p:nvSpPr>
        <p:spPr>
          <a:xfrm>
            <a:off x="5213416" y="3667722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2">
                  <a:alpha val="0"/>
                </a:schemeClr>
              </a:gs>
              <a:gs pos="100000">
                <a:schemeClr val="accent2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2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>
                <a:latin typeface="Noto Sans SC" panose="020B0200000000000000" charset="-122"/>
                <a:ea typeface="Noto Sans SC" panose="020B0200000000000000" charset="-122"/>
              </a:rPr>
              <a:t>成文信息的编制与更改管理</a:t>
            </a:r>
            <a:endParaRPr lang="zh-CN" altLang="en-US" dirty="0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4" name="矩形: 对角圆角 21"/>
          <p:cNvSpPr/>
          <p:nvPr>
            <p:custDataLst>
              <p:tags r:id="rId7"/>
            </p:custDataLst>
          </p:nvPr>
        </p:nvSpPr>
        <p:spPr>
          <a:xfrm>
            <a:off x="4393313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75000">
                <a:schemeClr val="accent2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2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02</a:t>
            </a:r>
          </a:p>
        </p:txBody>
      </p:sp>
      <p:sp>
        <p:nvSpPr>
          <p:cNvPr id="25" name="矩形: 对角圆角 22"/>
          <p:cNvSpPr/>
          <p:nvPr>
            <p:custDataLst>
              <p:tags r:id="rId8"/>
            </p:custDataLst>
          </p:nvPr>
        </p:nvSpPr>
        <p:spPr>
          <a:xfrm>
            <a:off x="5416303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2">
                  <a:alpha val="0"/>
                </a:schemeClr>
              </a:gs>
              <a:gs pos="97000">
                <a:schemeClr val="accent2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6" name="文本框 25"/>
          <p:cNvSpPr txBox="1"/>
          <p:nvPr>
            <p:custDataLst>
              <p:tags r:id="rId9"/>
            </p:custDataLst>
          </p:nvPr>
        </p:nvSpPr>
        <p:spPr>
          <a:xfrm>
            <a:off x="8126228" y="4736522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对文件及记录进行全寿命周期闭环管理</a:t>
            </a:r>
          </a:p>
        </p:txBody>
      </p:sp>
      <p:sp>
        <p:nvSpPr>
          <p:cNvPr id="27" name="文本框 26"/>
          <p:cNvSpPr txBox="1"/>
          <p:nvPr>
            <p:custDataLst>
              <p:tags r:id="rId10"/>
            </p:custDataLst>
          </p:nvPr>
        </p:nvSpPr>
        <p:spPr>
          <a:xfrm>
            <a:off x="8937441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>
                <a:latin typeface="Noto Sans SC" panose="020B0200000000000000" charset="-122"/>
                <a:ea typeface="Noto Sans SC" panose="020B0200000000000000" charset="-122"/>
              </a:rPr>
              <a:t>发放与保管管理</a:t>
            </a:r>
            <a:endParaRPr lang="zh-CN" altLang="en-US" dirty="0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8" name="矩形: 对角圆角 12"/>
          <p:cNvSpPr/>
          <p:nvPr>
            <p:custDataLst>
              <p:tags r:id="rId11"/>
            </p:custDataLst>
          </p:nvPr>
        </p:nvSpPr>
        <p:spPr>
          <a:xfrm>
            <a:off x="8126228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75000">
                <a:schemeClr val="accent1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03</a:t>
            </a:r>
          </a:p>
        </p:txBody>
      </p:sp>
      <p:sp>
        <p:nvSpPr>
          <p:cNvPr id="29" name="矩形: 对角圆角 10"/>
          <p:cNvSpPr/>
          <p:nvPr>
            <p:custDataLst>
              <p:tags r:id="rId12"/>
            </p:custDataLst>
          </p:nvPr>
        </p:nvSpPr>
        <p:spPr>
          <a:xfrm>
            <a:off x="9149218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97000">
                <a:schemeClr val="accent1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38354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系统功能模块</a:t>
            </a:r>
            <a:r>
              <a:rPr lang="en-US" altLang="zh-CN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</a:t>
            </a: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十</a:t>
            </a:r>
            <a:r>
              <a:rPr lang="en-US" altLang="zh-CN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)-</a:t>
            </a: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产品实现策划管理</a:t>
            </a:r>
            <a:endParaRPr lang="en-US" sz="1100"/>
          </a:p>
        </p:txBody>
      </p:sp>
      <p:sp>
        <p:nvSpPr>
          <p:cNvPr id="93" name="文本框 92"/>
          <p:cNvSpPr txBox="1"/>
          <p:nvPr/>
        </p:nvSpPr>
        <p:spPr>
          <a:xfrm>
            <a:off x="1656715" y="10566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5" name="矩形: 对角圆角 4"/>
          <p:cNvSpPr>
            <a:spLocks noChangeAspect="1"/>
          </p:cNvSpPr>
          <p:nvPr/>
        </p:nvSpPr>
        <p:spPr>
          <a:xfrm>
            <a:off x="4393312" y="1253491"/>
            <a:ext cx="7125588" cy="1852566"/>
          </a:xfrm>
          <a:prstGeom prst="round2DiagRect">
            <a:avLst/>
          </a:prstGeom>
          <a:blipFill>
            <a:blip r:embed="rId15"/>
            <a:stretch>
              <a:fillRect t="-58178" b="-57386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49" name="矩形 48"/>
          <p:cNvSpPr>
            <a:spLocks noChangeAspect="1"/>
          </p:cNvSpPr>
          <p:nvPr/>
        </p:nvSpPr>
        <p:spPr>
          <a:xfrm>
            <a:off x="216535" y="1253490"/>
            <a:ext cx="3843020" cy="1852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rmAutofit/>
          </a:bodyPr>
          <a:lstStyle/>
          <a:p>
            <a:pPr algn="ctr">
              <a:buSzPct val="25000"/>
            </a:pPr>
            <a:r>
              <a:rPr lang="en-US" altLang="zh-CN" sz="2400" b="1" dirty="0">
                <a:solidFill>
                  <a:schemeClr val="tx1"/>
                </a:solidFill>
              </a:rPr>
              <a:t>        </a:t>
            </a:r>
            <a:r>
              <a:rPr lang="zh-CN" altLang="en-US" sz="2400" b="1" dirty="0">
                <a:solidFill>
                  <a:schemeClr val="tx1"/>
                </a:solidFill>
              </a:rPr>
              <a:t>严格控制策划的内容和流程合规有效</a:t>
            </a:r>
          </a:p>
        </p:txBody>
      </p:sp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660399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明确策划书所需的文件清单、编制模板和流程</a:t>
            </a:r>
          </a:p>
        </p:txBody>
      </p:sp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1471612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>
                <a:latin typeface="Noto Sans SC" panose="020B0200000000000000" charset="-122"/>
                <a:ea typeface="Noto Sans SC" panose="020B0200000000000000" charset="-122"/>
              </a:rPr>
              <a:t>策划书规则</a:t>
            </a:r>
            <a:endParaRPr lang="zh-CN" altLang="en-US" dirty="0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0" name="矩形: 对角圆角 9"/>
          <p:cNvSpPr/>
          <p:nvPr>
            <p:custDataLst>
              <p:tags r:id="rId3"/>
            </p:custDataLst>
          </p:nvPr>
        </p:nvSpPr>
        <p:spPr>
          <a:xfrm>
            <a:off x="660399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75000">
                <a:schemeClr val="accent1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01</a:t>
            </a:r>
          </a:p>
        </p:txBody>
      </p:sp>
      <p:sp>
        <p:nvSpPr>
          <p:cNvPr id="16" name="矩形: 对角圆角 15"/>
          <p:cNvSpPr/>
          <p:nvPr>
            <p:custDataLst>
              <p:tags r:id="rId4"/>
            </p:custDataLst>
          </p:nvPr>
        </p:nvSpPr>
        <p:spPr>
          <a:xfrm>
            <a:off x="1683389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97000">
                <a:schemeClr val="accent1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5"/>
            </p:custDataLst>
          </p:nvPr>
        </p:nvSpPr>
        <p:spPr>
          <a:xfrm>
            <a:off x="4393313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按规则严格管理策划书的编制过程，形成文件</a:t>
            </a:r>
          </a:p>
        </p:txBody>
      </p:sp>
      <p:sp>
        <p:nvSpPr>
          <p:cNvPr id="21" name="文本框 20"/>
          <p:cNvSpPr txBox="1"/>
          <p:nvPr>
            <p:custDataLst>
              <p:tags r:id="rId6"/>
            </p:custDataLst>
          </p:nvPr>
        </p:nvSpPr>
        <p:spPr>
          <a:xfrm>
            <a:off x="5204526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2">
                  <a:alpha val="0"/>
                </a:schemeClr>
              </a:gs>
              <a:gs pos="100000">
                <a:schemeClr val="accent2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2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>
                <a:latin typeface="Noto Sans SC" panose="020B0200000000000000" charset="-122"/>
                <a:ea typeface="Noto Sans SC" panose="020B0200000000000000" charset="-122"/>
              </a:rPr>
              <a:t>策划书编制管理</a:t>
            </a:r>
            <a:endParaRPr lang="zh-CN" altLang="en-US" dirty="0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2" name="矩形: 对角圆角 21"/>
          <p:cNvSpPr/>
          <p:nvPr>
            <p:custDataLst>
              <p:tags r:id="rId7"/>
            </p:custDataLst>
          </p:nvPr>
        </p:nvSpPr>
        <p:spPr>
          <a:xfrm>
            <a:off x="4393313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75000">
                <a:schemeClr val="accent2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2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02</a:t>
            </a:r>
          </a:p>
        </p:txBody>
      </p:sp>
      <p:sp>
        <p:nvSpPr>
          <p:cNvPr id="23" name="矩形: 对角圆角 22"/>
          <p:cNvSpPr/>
          <p:nvPr>
            <p:custDataLst>
              <p:tags r:id="rId8"/>
            </p:custDataLst>
          </p:nvPr>
        </p:nvSpPr>
        <p:spPr>
          <a:xfrm>
            <a:off x="5416303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2">
                  <a:alpha val="0"/>
                </a:schemeClr>
              </a:gs>
              <a:gs pos="97000">
                <a:schemeClr val="accent2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9"/>
            </p:custDataLst>
          </p:nvPr>
        </p:nvSpPr>
        <p:spPr>
          <a:xfrm>
            <a:off x="8126228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en-US" sz="140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和客户进行充分的确认，最终形成策划书</a:t>
            </a:r>
            <a:endParaRPr kumimoji="0" lang="zh-CN" altLang="en-US" sz="1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10"/>
            </p:custDataLst>
          </p:nvPr>
        </p:nvSpPr>
        <p:spPr>
          <a:xfrm>
            <a:off x="8937441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>
                <a:latin typeface="Noto Sans SC" panose="020B0200000000000000" charset="-122"/>
                <a:ea typeface="Noto Sans SC" panose="020B0200000000000000" charset="-122"/>
              </a:rPr>
              <a:t>策划书确认管理</a:t>
            </a:r>
            <a:endParaRPr lang="zh-CN" altLang="en-US" dirty="0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3" name="矩形: 对角圆角 12"/>
          <p:cNvSpPr/>
          <p:nvPr>
            <p:custDataLst>
              <p:tags r:id="rId11"/>
            </p:custDataLst>
          </p:nvPr>
        </p:nvSpPr>
        <p:spPr>
          <a:xfrm>
            <a:off x="8126228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75000">
                <a:schemeClr val="accent1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03</a:t>
            </a:r>
          </a:p>
        </p:txBody>
      </p:sp>
      <p:sp>
        <p:nvSpPr>
          <p:cNvPr id="11" name="矩形: 对角圆角 10"/>
          <p:cNvSpPr/>
          <p:nvPr>
            <p:custDataLst>
              <p:tags r:id="rId12"/>
            </p:custDataLst>
          </p:nvPr>
        </p:nvSpPr>
        <p:spPr>
          <a:xfrm>
            <a:off x="9149218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97000">
                <a:schemeClr val="accent1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38354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系统功能模块</a:t>
            </a:r>
            <a:r>
              <a:rPr lang="en-US" altLang="zh-CN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</a:t>
            </a: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十一</a:t>
            </a:r>
            <a:r>
              <a:rPr lang="en-US" altLang="zh-CN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)-</a:t>
            </a: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产品和服务要求管理</a:t>
            </a:r>
            <a:endParaRPr lang="en-US" sz="1100"/>
          </a:p>
        </p:txBody>
      </p:sp>
      <p:sp>
        <p:nvSpPr>
          <p:cNvPr id="93" name="文本框 92"/>
          <p:cNvSpPr txBox="1"/>
          <p:nvPr/>
        </p:nvSpPr>
        <p:spPr>
          <a:xfrm>
            <a:off x="1656715" y="10566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3" name="矩形: 对角圆角 4"/>
          <p:cNvSpPr>
            <a:spLocks noChangeAspect="1"/>
          </p:cNvSpPr>
          <p:nvPr/>
        </p:nvSpPr>
        <p:spPr>
          <a:xfrm>
            <a:off x="4393312" y="1253491"/>
            <a:ext cx="7125588" cy="1852566"/>
          </a:xfrm>
          <a:prstGeom prst="round2DiagRect">
            <a:avLst/>
          </a:prstGeom>
          <a:blipFill>
            <a:blip r:embed="rId15"/>
            <a:stretch>
              <a:fillRect t="-58178" b="-57386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4" name="矩形 3"/>
          <p:cNvSpPr>
            <a:spLocks noChangeAspect="1"/>
          </p:cNvSpPr>
          <p:nvPr/>
        </p:nvSpPr>
        <p:spPr>
          <a:xfrm>
            <a:off x="660400" y="1253491"/>
            <a:ext cx="3399021" cy="1852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rmAutofit/>
          </a:bodyPr>
          <a:lstStyle/>
          <a:p>
            <a:pPr algn="ctr">
              <a:buSzPct val="25000"/>
            </a:pPr>
            <a:r>
              <a:rPr lang="zh-CN" sz="2400" b="1" dirty="0">
                <a:solidFill>
                  <a:schemeClr val="tx1"/>
                </a:solidFill>
              </a:rPr>
              <a:t>严格管控合同签订流程</a:t>
            </a:r>
          </a:p>
        </p:txBody>
      </p:sp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660399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按流程确认客户需求</a:t>
            </a:r>
          </a:p>
        </p:txBody>
      </p:sp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1471612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>
                <a:latin typeface="Noto Sans SC" panose="020B0200000000000000" charset="-122"/>
                <a:ea typeface="Noto Sans SC" panose="020B0200000000000000" charset="-122"/>
              </a:rPr>
              <a:t>客户需求管理</a:t>
            </a:r>
            <a:endParaRPr lang="zh-CN" altLang="en-US" dirty="0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2" name="矩形: 对角圆角 9"/>
          <p:cNvSpPr/>
          <p:nvPr>
            <p:custDataLst>
              <p:tags r:id="rId3"/>
            </p:custDataLst>
          </p:nvPr>
        </p:nvSpPr>
        <p:spPr>
          <a:xfrm>
            <a:off x="660399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75000">
                <a:schemeClr val="accent1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01</a:t>
            </a:r>
          </a:p>
        </p:txBody>
      </p:sp>
      <p:sp>
        <p:nvSpPr>
          <p:cNvPr id="17" name="矩形: 对角圆角 15"/>
          <p:cNvSpPr/>
          <p:nvPr>
            <p:custDataLst>
              <p:tags r:id="rId4"/>
            </p:custDataLst>
          </p:nvPr>
        </p:nvSpPr>
        <p:spPr>
          <a:xfrm>
            <a:off x="1683389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97000">
                <a:schemeClr val="accent1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5"/>
            </p:custDataLst>
          </p:nvPr>
        </p:nvSpPr>
        <p:spPr>
          <a:xfrm>
            <a:off x="4393313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对</a:t>
            </a: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严格把控</a:t>
            </a: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合同签订流程，确保合同合法有效</a:t>
            </a:r>
          </a:p>
        </p:txBody>
      </p:sp>
      <p:sp>
        <p:nvSpPr>
          <p:cNvPr id="19" name="文本框 18"/>
          <p:cNvSpPr txBox="1"/>
          <p:nvPr>
            <p:custDataLst>
              <p:tags r:id="rId6"/>
            </p:custDataLst>
          </p:nvPr>
        </p:nvSpPr>
        <p:spPr>
          <a:xfrm>
            <a:off x="5204526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2">
                  <a:alpha val="0"/>
                </a:schemeClr>
              </a:gs>
              <a:gs pos="100000">
                <a:schemeClr val="accent2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2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>
                <a:latin typeface="Noto Sans SC" panose="020B0200000000000000" charset="-122"/>
                <a:ea typeface="Noto Sans SC" panose="020B0200000000000000" charset="-122"/>
              </a:rPr>
              <a:t>合同评审管理</a:t>
            </a:r>
            <a:endParaRPr lang="zh-CN" altLang="en-US" dirty="0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4" name="矩形: 对角圆角 21"/>
          <p:cNvSpPr/>
          <p:nvPr>
            <p:custDataLst>
              <p:tags r:id="rId7"/>
            </p:custDataLst>
          </p:nvPr>
        </p:nvSpPr>
        <p:spPr>
          <a:xfrm>
            <a:off x="4393313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75000">
                <a:schemeClr val="accent2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2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02</a:t>
            </a:r>
          </a:p>
        </p:txBody>
      </p:sp>
      <p:sp>
        <p:nvSpPr>
          <p:cNvPr id="25" name="矩形: 对角圆角 22"/>
          <p:cNvSpPr/>
          <p:nvPr>
            <p:custDataLst>
              <p:tags r:id="rId8"/>
            </p:custDataLst>
          </p:nvPr>
        </p:nvSpPr>
        <p:spPr>
          <a:xfrm>
            <a:off x="5416303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2">
                  <a:alpha val="0"/>
                </a:schemeClr>
              </a:gs>
              <a:gs pos="97000">
                <a:schemeClr val="accent2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6" name="文本框 25"/>
          <p:cNvSpPr txBox="1"/>
          <p:nvPr>
            <p:custDataLst>
              <p:tags r:id="rId9"/>
            </p:custDataLst>
          </p:nvPr>
        </p:nvSpPr>
        <p:spPr>
          <a:xfrm>
            <a:off x="8126228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对所有的销售合同进行</a:t>
            </a: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台账</a:t>
            </a: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管理，保留沟通记录</a:t>
            </a:r>
          </a:p>
        </p:txBody>
      </p:sp>
      <p:sp>
        <p:nvSpPr>
          <p:cNvPr id="27" name="文本框 26"/>
          <p:cNvSpPr txBox="1"/>
          <p:nvPr>
            <p:custDataLst>
              <p:tags r:id="rId10"/>
            </p:custDataLst>
          </p:nvPr>
        </p:nvSpPr>
        <p:spPr>
          <a:xfrm>
            <a:off x="8937441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>
                <a:latin typeface="Noto Sans SC" panose="020B0200000000000000" charset="-122"/>
                <a:ea typeface="Noto Sans SC" panose="020B0200000000000000" charset="-122"/>
              </a:rPr>
              <a:t>合同台账管理</a:t>
            </a:r>
            <a:endParaRPr lang="zh-CN" altLang="en-US" dirty="0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8" name="矩形: 对角圆角 12"/>
          <p:cNvSpPr/>
          <p:nvPr>
            <p:custDataLst>
              <p:tags r:id="rId11"/>
            </p:custDataLst>
          </p:nvPr>
        </p:nvSpPr>
        <p:spPr>
          <a:xfrm>
            <a:off x="8126228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75000">
                <a:schemeClr val="accent1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03</a:t>
            </a:r>
          </a:p>
        </p:txBody>
      </p:sp>
      <p:sp>
        <p:nvSpPr>
          <p:cNvPr id="29" name="矩形: 对角圆角 10"/>
          <p:cNvSpPr/>
          <p:nvPr>
            <p:custDataLst>
              <p:tags r:id="rId12"/>
            </p:custDataLst>
          </p:nvPr>
        </p:nvSpPr>
        <p:spPr>
          <a:xfrm>
            <a:off x="9149218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97000">
                <a:schemeClr val="accent1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38354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系统功能模块</a:t>
            </a:r>
            <a:r>
              <a:rPr lang="en-US" altLang="zh-CN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</a:t>
            </a: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十二</a:t>
            </a:r>
            <a:r>
              <a:rPr lang="en-US" altLang="zh-CN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)-</a:t>
            </a:r>
            <a:r>
              <a:rPr lang="zh-CN" altLang="en-US" sz="3600" b="1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设计与开发控制</a:t>
            </a:r>
            <a:endParaRPr lang="en-US" sz="1100"/>
          </a:p>
        </p:txBody>
      </p:sp>
      <p:sp>
        <p:nvSpPr>
          <p:cNvPr id="93" name="文本框 92"/>
          <p:cNvSpPr txBox="1"/>
          <p:nvPr/>
        </p:nvSpPr>
        <p:spPr>
          <a:xfrm>
            <a:off x="1656715" y="10566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3" name="矩形: 对角圆角 4"/>
          <p:cNvSpPr>
            <a:spLocks noChangeAspect="1"/>
          </p:cNvSpPr>
          <p:nvPr/>
        </p:nvSpPr>
        <p:spPr>
          <a:xfrm>
            <a:off x="4393312" y="1253491"/>
            <a:ext cx="7125588" cy="1852566"/>
          </a:xfrm>
          <a:prstGeom prst="round2DiagRect">
            <a:avLst/>
          </a:prstGeom>
          <a:blipFill>
            <a:blip r:embed="rId22"/>
            <a:stretch>
              <a:fillRect t="-58178" b="-57386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4" name="矩形 3"/>
          <p:cNvSpPr>
            <a:spLocks noChangeAspect="1"/>
          </p:cNvSpPr>
          <p:nvPr/>
        </p:nvSpPr>
        <p:spPr>
          <a:xfrm>
            <a:off x="660400" y="1253491"/>
            <a:ext cx="3399021" cy="1852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rmAutofit/>
          </a:bodyPr>
          <a:lstStyle/>
          <a:p>
            <a:pPr algn="ctr">
              <a:buSzPct val="25000"/>
            </a:pPr>
            <a:r>
              <a:rPr lang="zh-CN" altLang="en-US" sz="2400" b="1" dirty="0">
                <a:solidFill>
                  <a:schemeClr val="tx1"/>
                </a:solidFill>
                <a:sym typeface="+mn-ea"/>
              </a:rPr>
              <a:t>对新品研发、试制、试</a:t>
            </a:r>
            <a:r>
              <a:rPr lang="en-US" altLang="zh-CN" sz="2400" b="1" dirty="0">
                <a:solidFill>
                  <a:schemeClr val="tx1"/>
                </a:solidFill>
                <a:sym typeface="+mn-ea"/>
              </a:rPr>
              <a:t>     </a:t>
            </a:r>
            <a:r>
              <a:rPr lang="zh-CN" altLang="en-US" sz="2400" b="1" dirty="0">
                <a:solidFill>
                  <a:schemeClr val="tx1"/>
                </a:solidFill>
                <a:sym typeface="+mn-ea"/>
              </a:rPr>
              <a:t>验、鉴定等流程严格管控</a:t>
            </a:r>
            <a:endParaRPr lang="zh-CN" sz="2400" b="1" dirty="0">
              <a:solidFill>
                <a:schemeClr val="tx1"/>
              </a:solidFill>
            </a:endParaRPr>
          </a:p>
        </p:txBody>
      </p:sp>
      <p:grpSp>
        <p:nvGrpSpPr>
          <p:cNvPr id="8" name="组合 7"/>
          <p:cNvGrpSpPr/>
          <p:nvPr>
            <p:custDataLst>
              <p:tags r:id="rId1"/>
            </p:custDataLst>
          </p:nvPr>
        </p:nvGrpSpPr>
        <p:grpSpPr>
          <a:xfrm>
            <a:off x="830579" y="3470941"/>
            <a:ext cx="2345690" cy="2463800"/>
            <a:chOff x="397509" y="3451256"/>
            <a:chExt cx="2345690" cy="2463800"/>
          </a:xfrm>
        </p:grpSpPr>
        <p:sp>
          <p:nvSpPr>
            <p:cNvPr id="9" name="文本框 8"/>
            <p:cNvSpPr txBox="1"/>
            <p:nvPr>
              <p:custDataLst>
                <p:tags r:id="rId17"/>
              </p:custDataLst>
            </p:nvPr>
          </p:nvSpPr>
          <p:spPr>
            <a:xfrm>
              <a:off x="660399" y="4747291"/>
              <a:ext cx="2082800" cy="11677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anchor="t" anchorCtr="0">
              <a:normAutofit/>
            </a:bodyPr>
            <a:lstStyle/>
            <a:p>
              <a:pPr marL="0" marR="0" lvl="0" indent="0" defTabSz="913765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defRPr/>
              </a:pPr>
              <a:r>
                <a:rPr kumimoji="0" lang="zh-CN" altLang="de-DE" sz="140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Noto Sans SC" panose="020B0200000000000000" charset="-122"/>
                  <a:ea typeface="Noto Sans SC" panose="020B0200000000000000" charset="-122"/>
                </a:rPr>
                <a:t>将具体产品的设计开发的策划按流程审核，确保该产品的工作程序导入技术管理系统</a:t>
              </a:r>
            </a:p>
          </p:txBody>
        </p:sp>
        <p:sp>
          <p:nvSpPr>
            <p:cNvPr id="10" name="文本框 9"/>
            <p:cNvSpPr txBox="1"/>
            <p:nvPr>
              <p:custDataLst>
                <p:tags r:id="rId18"/>
              </p:custDataLst>
            </p:nvPr>
          </p:nvSpPr>
          <p:spPr>
            <a:xfrm>
              <a:off x="1153794" y="3627151"/>
              <a:ext cx="1589405" cy="861695"/>
            </a:xfrm>
            <a:prstGeom prst="round2DiagRect">
              <a:avLst/>
            </a:prstGeom>
            <a:gradFill>
              <a:gsLst>
                <a:gs pos="22000">
                  <a:schemeClr val="accent1">
                    <a:alpha val="0"/>
                  </a:schemeClr>
                </a:gs>
                <a:gs pos="100000">
                  <a:schemeClr val="accent1">
                    <a:alpha val="30000"/>
                  </a:schemeClr>
                </a:gs>
              </a:gsLst>
              <a:path path="circle">
                <a:fillToRect l="50000" t="50000" r="50000" b="50000"/>
              </a:path>
            </a:gradFill>
            <a:ln w="9525">
              <a:solidFill>
                <a:schemeClr val="accent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  <a:noAutofit/>
            </a:bodyPr>
            <a:lstStyle>
              <a:defPPr>
                <a:defRPr lang="en-US"/>
              </a:defPPr>
              <a:lvl1pPr algn="ctr">
                <a:defRPr b="1">
                  <a:solidFill>
                    <a:schemeClr val="tx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zh-CN" altLang="en-US" dirty="0">
                  <a:latin typeface="Noto Sans SC" panose="020B0200000000000000" charset="-122"/>
                  <a:ea typeface="Noto Sans SC" panose="020B0200000000000000" charset="-122"/>
                </a:rPr>
                <a:t>设计和开发策划管理</a:t>
              </a:r>
            </a:p>
          </p:txBody>
        </p:sp>
        <p:sp>
          <p:nvSpPr>
            <p:cNvPr id="11" name="矩形: 对角圆角 9"/>
            <p:cNvSpPr/>
            <p:nvPr>
              <p:custDataLst>
                <p:tags r:id="rId19"/>
              </p:custDataLst>
            </p:nvPr>
          </p:nvSpPr>
          <p:spPr>
            <a:xfrm>
              <a:off x="397509" y="3451256"/>
              <a:ext cx="756285" cy="1167130"/>
            </a:xfrm>
            <a:prstGeom prst="round2DiagRect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75000">
                  <a:schemeClr val="accent1"/>
                </a:gs>
              </a:gsLst>
              <a:lin ang="2700000" scaled="1"/>
              <a:tileRect/>
            </a:gradFill>
            <a:ln w="12700">
              <a:solidFill>
                <a:schemeClr val="bg1"/>
              </a:solidFill>
            </a:ln>
            <a:effectLst>
              <a:outerShdw blurRad="127000" dist="63500" dir="2700000" algn="tl" rotWithShape="0">
                <a:schemeClr val="accent1">
                  <a:alpha val="1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/>
            <a:p>
              <a:pPr algn="ctr"/>
              <a:r>
                <a:rPr lang="en-US" altLang="zh-CN" sz="2400" b="1" dirty="0">
                  <a:solidFill>
                    <a:srgbClr val="FFFFFF"/>
                  </a:solidFill>
                  <a:latin typeface="Noto Sans SC" panose="020B0200000000000000" charset="-122"/>
                  <a:ea typeface="Noto Sans SC" panose="020B0200000000000000" charset="-122"/>
                </a:rPr>
                <a:t>01</a:t>
              </a:r>
            </a:p>
          </p:txBody>
        </p:sp>
      </p:grpSp>
      <p:grpSp>
        <p:nvGrpSpPr>
          <p:cNvPr id="13" name="组合 12"/>
          <p:cNvGrpSpPr/>
          <p:nvPr>
            <p:custDataLst>
              <p:tags r:id="rId2"/>
            </p:custDataLst>
          </p:nvPr>
        </p:nvGrpSpPr>
        <p:grpSpPr>
          <a:xfrm>
            <a:off x="3519553" y="3481101"/>
            <a:ext cx="2336800" cy="2484755"/>
            <a:chOff x="3086483" y="3461416"/>
            <a:chExt cx="2336800" cy="2484755"/>
          </a:xfrm>
        </p:grpSpPr>
        <p:sp>
          <p:nvSpPr>
            <p:cNvPr id="20" name="文本框 19"/>
            <p:cNvSpPr txBox="1"/>
            <p:nvPr>
              <p:custDataLst>
                <p:tags r:id="rId14"/>
              </p:custDataLst>
            </p:nvPr>
          </p:nvSpPr>
          <p:spPr>
            <a:xfrm>
              <a:off x="3158873" y="4732686"/>
              <a:ext cx="2264410" cy="121348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anchor="t" anchorCtr="0">
              <a:normAutofit/>
            </a:bodyPr>
            <a:lstStyle/>
            <a:p>
              <a:pPr marL="0" marR="0" lvl="0" indent="0" defTabSz="913765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defRPr/>
              </a:pPr>
              <a:r>
                <a:rPr kumimoji="0" lang="zh-CN" altLang="de-DE" sz="140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Noto Sans SC" panose="020B0200000000000000" charset="-122"/>
                  <a:ea typeface="Noto Sans SC" panose="020B0200000000000000" charset="-122"/>
                </a:rPr>
                <a:t>根据导入的工作流程和签字流程，确保各阶段审核、评审、验证、确认的合规性</a:t>
              </a:r>
            </a:p>
          </p:txBody>
        </p:sp>
        <p:sp>
          <p:nvSpPr>
            <p:cNvPr id="21" name="文本框 20"/>
            <p:cNvSpPr txBox="1"/>
            <p:nvPr>
              <p:custDataLst>
                <p:tags r:id="rId15"/>
              </p:custDataLst>
            </p:nvPr>
          </p:nvSpPr>
          <p:spPr>
            <a:xfrm>
              <a:off x="3830703" y="3607466"/>
              <a:ext cx="1495425" cy="877570"/>
            </a:xfrm>
            <a:prstGeom prst="round2DiagRect">
              <a:avLst/>
            </a:prstGeom>
            <a:gradFill>
              <a:gsLst>
                <a:gs pos="22000">
                  <a:schemeClr val="accent2">
                    <a:alpha val="0"/>
                  </a:schemeClr>
                </a:gs>
                <a:gs pos="100000">
                  <a:schemeClr val="accent2">
                    <a:alpha val="30000"/>
                  </a:schemeClr>
                </a:gs>
              </a:gsLst>
              <a:path path="circle">
                <a:fillToRect l="50000" t="50000" r="50000" b="50000"/>
              </a:path>
            </a:gradFill>
            <a:ln w="9525">
              <a:solidFill>
                <a:schemeClr val="accent2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  <a:noAutofit/>
            </a:bodyPr>
            <a:lstStyle>
              <a:defPPr>
                <a:defRPr lang="en-US"/>
              </a:defPPr>
              <a:lvl1pPr algn="ctr">
                <a:defRPr b="1">
                  <a:solidFill>
                    <a:schemeClr val="tx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zh-CN" altLang="en-US">
                  <a:latin typeface="Noto Sans SC" panose="020B0200000000000000" charset="-122"/>
                  <a:ea typeface="Noto Sans SC" panose="020B0200000000000000" charset="-122"/>
                </a:rPr>
                <a:t>设计和开发过程管理</a:t>
              </a:r>
              <a:endParaRPr lang="zh-CN" altLang="en-US" dirty="0">
                <a:latin typeface="Noto Sans SC" panose="020B0200000000000000" charset="-122"/>
                <a:ea typeface="Noto Sans SC" panose="020B0200000000000000" charset="-122"/>
              </a:endParaRPr>
            </a:p>
          </p:txBody>
        </p:sp>
        <p:sp>
          <p:nvSpPr>
            <p:cNvPr id="22" name="矩形: 对角圆角 21"/>
            <p:cNvSpPr/>
            <p:nvPr>
              <p:custDataLst>
                <p:tags r:id="rId16"/>
              </p:custDataLst>
            </p:nvPr>
          </p:nvSpPr>
          <p:spPr>
            <a:xfrm>
              <a:off x="3086483" y="3461416"/>
              <a:ext cx="734695" cy="1035050"/>
            </a:xfrm>
            <a:prstGeom prst="round2DiagRect">
              <a:avLst/>
            </a:prstGeom>
            <a:gradFill flip="none" rotWithShape="1">
              <a:gsLst>
                <a:gs pos="0">
                  <a:schemeClr val="accent2">
                    <a:lumMod val="60000"/>
                    <a:lumOff val="40000"/>
                  </a:schemeClr>
                </a:gs>
                <a:gs pos="75000">
                  <a:schemeClr val="accent2"/>
                </a:gs>
              </a:gsLst>
              <a:lin ang="2700000" scaled="1"/>
              <a:tileRect/>
            </a:gradFill>
            <a:ln w="12700">
              <a:solidFill>
                <a:schemeClr val="bg1"/>
              </a:solidFill>
            </a:ln>
            <a:effectLst>
              <a:outerShdw blurRad="127000" dist="63500" dir="2700000" algn="tl" rotWithShape="0">
                <a:schemeClr val="accent2">
                  <a:alpha val="1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normAutofit/>
            </a:bodyPr>
            <a:lstStyle/>
            <a:p>
              <a:pPr algn="ctr"/>
              <a:r>
                <a:rPr lang="en-US" altLang="zh-CN" sz="2400" b="1" dirty="0">
                  <a:solidFill>
                    <a:srgbClr val="FFFFFF"/>
                  </a:solidFill>
                  <a:latin typeface="Noto Sans SC" panose="020B0200000000000000" charset="-122"/>
                  <a:ea typeface="Noto Sans SC" panose="020B0200000000000000" charset="-122"/>
                </a:rPr>
                <a:t>02</a:t>
              </a:r>
            </a:p>
          </p:txBody>
        </p:sp>
      </p:grpSp>
      <p:grpSp>
        <p:nvGrpSpPr>
          <p:cNvPr id="30" name="组合 29"/>
          <p:cNvGrpSpPr/>
          <p:nvPr>
            <p:custDataLst>
              <p:tags r:id="rId3"/>
            </p:custDataLst>
          </p:nvPr>
        </p:nvGrpSpPr>
        <p:grpSpPr>
          <a:xfrm>
            <a:off x="6186938" y="3414426"/>
            <a:ext cx="2489835" cy="2441575"/>
            <a:chOff x="5753868" y="3394741"/>
            <a:chExt cx="2489835" cy="2441575"/>
          </a:xfrm>
        </p:grpSpPr>
        <p:sp>
          <p:nvSpPr>
            <p:cNvPr id="14" name="文本框 13"/>
            <p:cNvSpPr txBox="1"/>
            <p:nvPr>
              <p:custDataLst>
                <p:tags r:id="rId11"/>
              </p:custDataLst>
            </p:nvPr>
          </p:nvSpPr>
          <p:spPr>
            <a:xfrm>
              <a:off x="5814828" y="4726336"/>
              <a:ext cx="2428875" cy="110998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anchor="t" anchorCtr="0">
              <a:normAutofit/>
            </a:bodyPr>
            <a:lstStyle/>
            <a:p>
              <a:pPr marL="0" marR="0" lvl="0" indent="0" defTabSz="913765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defRPr/>
              </a:pPr>
              <a:r>
                <a:rPr kumimoji="0" lang="zh-CN" altLang="de-DE" sz="140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Noto Sans SC" panose="020B0200000000000000" charset="-122"/>
                  <a:ea typeface="Noto Sans SC" panose="020B0200000000000000" charset="-122"/>
                </a:rPr>
                <a:t>依据国军标的试制流程要求，按技术文件要求对试制过程进行管控</a:t>
              </a:r>
            </a:p>
          </p:txBody>
        </p:sp>
        <p:sp>
          <p:nvSpPr>
            <p:cNvPr id="15" name="文本框 14"/>
            <p:cNvSpPr txBox="1"/>
            <p:nvPr>
              <p:custDataLst>
                <p:tags r:id="rId12"/>
              </p:custDataLst>
            </p:nvPr>
          </p:nvSpPr>
          <p:spPr>
            <a:xfrm>
              <a:off x="6509518" y="3627151"/>
              <a:ext cx="1518920" cy="851535"/>
            </a:xfrm>
            <a:prstGeom prst="round2DiagRect">
              <a:avLst/>
            </a:prstGeom>
            <a:gradFill>
              <a:gsLst>
                <a:gs pos="22000">
                  <a:schemeClr val="accent1">
                    <a:alpha val="0"/>
                  </a:schemeClr>
                </a:gs>
                <a:gs pos="100000">
                  <a:schemeClr val="accent1">
                    <a:alpha val="30000"/>
                  </a:schemeClr>
                </a:gs>
              </a:gsLst>
              <a:path path="circle">
                <a:fillToRect l="50000" t="50000" r="50000" b="50000"/>
              </a:path>
            </a:gradFill>
            <a:ln w="9525">
              <a:solidFill>
                <a:schemeClr val="accent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  <a:noAutofit/>
            </a:bodyPr>
            <a:lstStyle>
              <a:defPPr>
                <a:defRPr lang="en-US"/>
              </a:defPPr>
              <a:lvl1pPr algn="ctr">
                <a:defRPr b="1">
                  <a:solidFill>
                    <a:schemeClr val="tx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zh-CN" altLang="de-DE" dirty="0">
                  <a:latin typeface="Noto Sans SC" panose="020B0200000000000000" charset="-122"/>
                  <a:ea typeface="Noto Sans SC" panose="020B0200000000000000" charset="-122"/>
                </a:rPr>
                <a:t>新品试制过程管理</a:t>
              </a:r>
            </a:p>
          </p:txBody>
        </p:sp>
        <p:sp>
          <p:nvSpPr>
            <p:cNvPr id="16" name="矩形: 对角圆角 12"/>
            <p:cNvSpPr/>
            <p:nvPr>
              <p:custDataLst>
                <p:tags r:id="rId13"/>
              </p:custDataLst>
            </p:nvPr>
          </p:nvSpPr>
          <p:spPr>
            <a:xfrm>
              <a:off x="5753868" y="3394741"/>
              <a:ext cx="755650" cy="1068705"/>
            </a:xfrm>
            <a:prstGeom prst="round2DiagRect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75000">
                  <a:schemeClr val="accent1"/>
                </a:gs>
              </a:gsLst>
              <a:lin ang="2700000" scaled="1"/>
              <a:tileRect/>
            </a:gradFill>
            <a:ln w="12700">
              <a:solidFill>
                <a:schemeClr val="bg1"/>
              </a:solidFill>
            </a:ln>
            <a:effectLst>
              <a:outerShdw blurRad="127000" dist="63500" dir="2700000" algn="tl" rotWithShape="0">
                <a:schemeClr val="accent1">
                  <a:alpha val="1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/>
            <a:p>
              <a:pPr algn="ctr"/>
              <a:r>
                <a:rPr lang="en-US" altLang="zh-CN" sz="2400" b="1" dirty="0">
                  <a:solidFill>
                    <a:srgbClr val="FFFFFF"/>
                  </a:solidFill>
                  <a:latin typeface="Noto Sans SC" panose="020B0200000000000000" charset="-122"/>
                  <a:ea typeface="Noto Sans SC" panose="020B0200000000000000" charset="-122"/>
                </a:rPr>
                <a:t>03</a:t>
              </a:r>
            </a:p>
          </p:txBody>
        </p:sp>
      </p:grpSp>
      <p:sp>
        <p:nvSpPr>
          <p:cNvPr id="23" name="文本框 22"/>
          <p:cNvSpPr txBox="1"/>
          <p:nvPr>
            <p:custDataLst>
              <p:tags r:id="rId4"/>
            </p:custDataLst>
          </p:nvPr>
        </p:nvSpPr>
        <p:spPr>
          <a:xfrm>
            <a:off x="9068183" y="4464716"/>
            <a:ext cx="2264410" cy="122809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endParaRPr kumimoji="0" lang="zh-CN" altLang="de-DE" sz="1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</a:endParaRPr>
          </a:p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lang="zh-CN" altLang="en-US" sz="140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sym typeface="+mn-ea"/>
              </a:rPr>
              <a:t>根据导入的工作流程和签字流程。确保试验的过程和结果的合规性</a:t>
            </a:r>
            <a:endParaRPr kumimoji="0" lang="zh-CN" altLang="en-US" sz="1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sym typeface="+mn-ea"/>
            </a:endParaRPr>
          </a:p>
        </p:txBody>
      </p:sp>
      <p:sp>
        <p:nvSpPr>
          <p:cNvPr id="31" name="文本框 30"/>
          <p:cNvSpPr txBox="1"/>
          <p:nvPr>
            <p:custDataLst>
              <p:tags r:id="rId5"/>
            </p:custDataLst>
          </p:nvPr>
        </p:nvSpPr>
        <p:spPr>
          <a:xfrm>
            <a:off x="9787890" y="3632835"/>
            <a:ext cx="1544955" cy="743585"/>
          </a:xfrm>
          <a:prstGeom prst="round2DiagRect">
            <a:avLst/>
          </a:prstGeom>
          <a:gradFill>
            <a:gsLst>
              <a:gs pos="22000">
                <a:schemeClr val="accent2">
                  <a:alpha val="0"/>
                </a:schemeClr>
              </a:gs>
              <a:gs pos="100000">
                <a:schemeClr val="accent2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2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>
                <a:latin typeface="Noto Sans SC" panose="020B0200000000000000" charset="-122"/>
                <a:ea typeface="Noto Sans SC" panose="020B0200000000000000" charset="-122"/>
                <a:sym typeface="+mn-ea"/>
              </a:rPr>
              <a:t>设计和开发试验管理</a:t>
            </a:r>
            <a:endParaRPr lang="zh-CN" altLang="en-US" dirty="0">
              <a:latin typeface="Noto Sans SC" panose="020B0200000000000000" charset="-122"/>
              <a:ea typeface="Noto Sans SC" panose="020B0200000000000000" charset="-122"/>
              <a:sym typeface="+mn-ea"/>
            </a:endParaRPr>
          </a:p>
        </p:txBody>
      </p:sp>
      <p:sp>
        <p:nvSpPr>
          <p:cNvPr id="32" name="矩形: 对角圆角 21"/>
          <p:cNvSpPr/>
          <p:nvPr>
            <p:custDataLst>
              <p:tags r:id="rId6"/>
            </p:custDataLst>
          </p:nvPr>
        </p:nvSpPr>
        <p:spPr>
          <a:xfrm>
            <a:off x="9069070" y="3457575"/>
            <a:ext cx="643255" cy="1016635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75000">
                <a:schemeClr val="accent2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2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04</a:t>
            </a:r>
          </a:p>
        </p:txBody>
      </p:sp>
      <p:sp>
        <p:nvSpPr>
          <p:cNvPr id="33" name="矩形: 对角圆角 22"/>
          <p:cNvSpPr/>
          <p:nvPr>
            <p:custDataLst>
              <p:tags r:id="rId7"/>
            </p:custDataLst>
          </p:nvPr>
        </p:nvSpPr>
        <p:spPr>
          <a:xfrm flipV="1">
            <a:off x="10133330" y="3457575"/>
            <a:ext cx="1102360" cy="76200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2">
                  <a:alpha val="0"/>
                </a:schemeClr>
              </a:gs>
              <a:gs pos="97000">
                <a:schemeClr val="accent2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34" name="矩形: 对角圆角 15"/>
          <p:cNvSpPr/>
          <p:nvPr>
            <p:custDataLst>
              <p:tags r:id="rId8"/>
            </p:custDataLst>
          </p:nvPr>
        </p:nvSpPr>
        <p:spPr>
          <a:xfrm>
            <a:off x="2116455" y="3518535"/>
            <a:ext cx="1103630" cy="76200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97000">
                <a:schemeClr val="accent1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35" name="矩形: 对角圆角 22"/>
          <p:cNvSpPr/>
          <p:nvPr>
            <p:custDataLst>
              <p:tags r:id="rId9"/>
            </p:custDataLst>
          </p:nvPr>
        </p:nvSpPr>
        <p:spPr>
          <a:xfrm flipV="1">
            <a:off x="4657090" y="3547110"/>
            <a:ext cx="793750" cy="107315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2">
                  <a:alpha val="0"/>
                </a:schemeClr>
              </a:gs>
              <a:gs pos="97000">
                <a:schemeClr val="accent2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36" name="矩形: 对角圆角 10"/>
          <p:cNvSpPr/>
          <p:nvPr>
            <p:custDataLst>
              <p:tags r:id="rId10"/>
            </p:custDataLst>
          </p:nvPr>
        </p:nvSpPr>
        <p:spPr>
          <a:xfrm>
            <a:off x="6607313" y="3597306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97000">
                <a:schemeClr val="accent1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38354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系统功能模块</a:t>
            </a:r>
            <a:r>
              <a:rPr lang="en-US" altLang="zh-CN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</a:t>
            </a: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十三</a:t>
            </a:r>
            <a:r>
              <a:rPr lang="en-US" altLang="zh-CN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)-</a:t>
            </a:r>
            <a:r>
              <a:rPr lang="zh-CN" altLang="en-US" sz="3600" b="1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采购过程管理</a:t>
            </a:r>
            <a:endParaRPr lang="en-US" sz="1100"/>
          </a:p>
        </p:txBody>
      </p:sp>
      <p:sp>
        <p:nvSpPr>
          <p:cNvPr id="93" name="文本框 92"/>
          <p:cNvSpPr txBox="1"/>
          <p:nvPr/>
        </p:nvSpPr>
        <p:spPr>
          <a:xfrm>
            <a:off x="1656715" y="10566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3" name="矩形: 对角圆角 4"/>
          <p:cNvSpPr>
            <a:spLocks noChangeAspect="1"/>
          </p:cNvSpPr>
          <p:nvPr/>
        </p:nvSpPr>
        <p:spPr>
          <a:xfrm>
            <a:off x="4393312" y="1253491"/>
            <a:ext cx="7125588" cy="1852566"/>
          </a:xfrm>
          <a:prstGeom prst="round2DiagRect">
            <a:avLst/>
          </a:prstGeom>
          <a:blipFill>
            <a:blip r:embed="rId22"/>
            <a:stretch>
              <a:fillRect t="-58178" b="-57386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4" name="矩形 3"/>
          <p:cNvSpPr>
            <a:spLocks noChangeAspect="1"/>
          </p:cNvSpPr>
          <p:nvPr/>
        </p:nvSpPr>
        <p:spPr>
          <a:xfrm>
            <a:off x="660400" y="1253491"/>
            <a:ext cx="3399021" cy="1852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rmAutofit/>
          </a:bodyPr>
          <a:lstStyle/>
          <a:p>
            <a:pPr algn="ctr">
              <a:buSzPct val="25000"/>
            </a:pPr>
            <a:r>
              <a:rPr lang="zh-CN" altLang="en-US" sz="2400" b="1" dirty="0">
                <a:solidFill>
                  <a:schemeClr val="tx1"/>
                </a:solidFill>
                <a:sym typeface="+mn-ea"/>
              </a:rPr>
              <a:t>对采购的供应商和产品进行全面严格管控</a:t>
            </a:r>
            <a:endParaRPr lang="zh-CN" sz="2400" b="1" dirty="0">
              <a:solidFill>
                <a:schemeClr val="tx1"/>
              </a:solidFill>
            </a:endParaRPr>
          </a:p>
        </p:txBody>
      </p:sp>
      <p:grpSp>
        <p:nvGrpSpPr>
          <p:cNvPr id="8" name="组合 7"/>
          <p:cNvGrpSpPr/>
          <p:nvPr>
            <p:custDataLst>
              <p:tags r:id="rId1"/>
            </p:custDataLst>
          </p:nvPr>
        </p:nvGrpSpPr>
        <p:grpSpPr>
          <a:xfrm>
            <a:off x="830579" y="3470941"/>
            <a:ext cx="2345690" cy="2463800"/>
            <a:chOff x="397509" y="3451256"/>
            <a:chExt cx="2345690" cy="2463800"/>
          </a:xfrm>
        </p:grpSpPr>
        <p:sp>
          <p:nvSpPr>
            <p:cNvPr id="9" name="文本框 8"/>
            <p:cNvSpPr txBox="1"/>
            <p:nvPr>
              <p:custDataLst>
                <p:tags r:id="rId17"/>
              </p:custDataLst>
            </p:nvPr>
          </p:nvSpPr>
          <p:spPr>
            <a:xfrm>
              <a:off x="660399" y="4747291"/>
              <a:ext cx="2082800" cy="11677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anchor="t" anchorCtr="0">
              <a:normAutofit/>
            </a:bodyPr>
            <a:lstStyle/>
            <a:p>
              <a:pPr marL="0" marR="0" lvl="0" indent="0" defTabSz="913765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defRPr/>
              </a:pPr>
              <a:r>
                <a:rPr lang="zh-CN" altLang="en-US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Noto Sans SC" panose="020B0200000000000000" charset="-122"/>
                  <a:ea typeface="Noto Sans SC" panose="020B0200000000000000" charset="-122"/>
                  <a:sym typeface="+mn-ea"/>
                </a:rPr>
                <a:t>严格控制新供应商开发过程，确保满足企业要求</a:t>
              </a:r>
              <a:endPara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sym typeface="+mn-ea"/>
              </a:endParaRPr>
            </a:p>
          </p:txBody>
        </p:sp>
        <p:sp>
          <p:nvSpPr>
            <p:cNvPr id="10" name="文本框 9"/>
            <p:cNvSpPr txBox="1"/>
            <p:nvPr>
              <p:custDataLst>
                <p:tags r:id="rId18"/>
              </p:custDataLst>
            </p:nvPr>
          </p:nvSpPr>
          <p:spPr>
            <a:xfrm>
              <a:off x="1153794" y="3627151"/>
              <a:ext cx="1589405" cy="861695"/>
            </a:xfrm>
            <a:prstGeom prst="round2DiagRect">
              <a:avLst/>
            </a:prstGeom>
            <a:gradFill>
              <a:gsLst>
                <a:gs pos="22000">
                  <a:schemeClr val="accent1">
                    <a:alpha val="0"/>
                  </a:schemeClr>
                </a:gs>
                <a:gs pos="100000">
                  <a:schemeClr val="accent1">
                    <a:alpha val="30000"/>
                  </a:schemeClr>
                </a:gs>
              </a:gsLst>
              <a:path path="circle">
                <a:fillToRect l="50000" t="50000" r="50000" b="50000"/>
              </a:path>
            </a:gradFill>
            <a:ln w="9525">
              <a:solidFill>
                <a:schemeClr val="accent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  <a:noAutofit/>
            </a:bodyPr>
            <a:lstStyle>
              <a:defPPr>
                <a:defRPr lang="en-US"/>
              </a:defPPr>
              <a:lvl1pPr algn="ctr">
                <a:defRPr b="1">
                  <a:solidFill>
                    <a:schemeClr val="tx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zh-CN" altLang="en-US">
                  <a:latin typeface="Noto Sans SC" panose="020B0200000000000000" charset="-122"/>
                  <a:ea typeface="Noto Sans SC" panose="020B0200000000000000" charset="-122"/>
                  <a:sym typeface="+mn-ea"/>
                </a:rPr>
                <a:t>新供应商开发管理</a:t>
              </a:r>
              <a:endParaRPr lang="zh-CN" altLang="en-US" dirty="0">
                <a:latin typeface="Noto Sans SC" panose="020B0200000000000000" charset="-122"/>
                <a:ea typeface="Noto Sans SC" panose="020B0200000000000000" charset="-122"/>
              </a:endParaRPr>
            </a:p>
          </p:txBody>
        </p:sp>
        <p:sp>
          <p:nvSpPr>
            <p:cNvPr id="11" name="矩形: 对角圆角 9"/>
            <p:cNvSpPr/>
            <p:nvPr>
              <p:custDataLst>
                <p:tags r:id="rId19"/>
              </p:custDataLst>
            </p:nvPr>
          </p:nvSpPr>
          <p:spPr>
            <a:xfrm>
              <a:off x="397509" y="3451256"/>
              <a:ext cx="756285" cy="1167130"/>
            </a:xfrm>
            <a:prstGeom prst="round2DiagRect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75000">
                  <a:schemeClr val="accent1"/>
                </a:gs>
              </a:gsLst>
              <a:lin ang="2700000" scaled="1"/>
              <a:tileRect/>
            </a:gradFill>
            <a:ln w="12700">
              <a:solidFill>
                <a:schemeClr val="bg1"/>
              </a:solidFill>
            </a:ln>
            <a:effectLst>
              <a:outerShdw blurRad="127000" dist="63500" dir="2700000" algn="tl" rotWithShape="0">
                <a:schemeClr val="accent1">
                  <a:alpha val="1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/>
            <a:p>
              <a:pPr algn="ctr"/>
              <a:r>
                <a:rPr lang="en-US" altLang="zh-CN" sz="2400" b="1" dirty="0">
                  <a:solidFill>
                    <a:srgbClr val="FFFFFF"/>
                  </a:solidFill>
                  <a:latin typeface="Noto Sans SC" panose="020B0200000000000000" charset="-122"/>
                  <a:ea typeface="Noto Sans SC" panose="020B0200000000000000" charset="-122"/>
                </a:rPr>
                <a:t>01</a:t>
              </a:r>
            </a:p>
          </p:txBody>
        </p:sp>
      </p:grpSp>
      <p:grpSp>
        <p:nvGrpSpPr>
          <p:cNvPr id="13" name="组合 12"/>
          <p:cNvGrpSpPr/>
          <p:nvPr>
            <p:custDataLst>
              <p:tags r:id="rId2"/>
            </p:custDataLst>
          </p:nvPr>
        </p:nvGrpSpPr>
        <p:grpSpPr>
          <a:xfrm>
            <a:off x="3519553" y="3481101"/>
            <a:ext cx="2336800" cy="2529840"/>
            <a:chOff x="3086483" y="3461416"/>
            <a:chExt cx="2336800" cy="2529840"/>
          </a:xfrm>
        </p:grpSpPr>
        <p:sp>
          <p:nvSpPr>
            <p:cNvPr id="20" name="文本框 19"/>
            <p:cNvSpPr txBox="1"/>
            <p:nvPr>
              <p:custDataLst>
                <p:tags r:id="rId14"/>
              </p:custDataLst>
            </p:nvPr>
          </p:nvSpPr>
          <p:spPr>
            <a:xfrm>
              <a:off x="3158873" y="4763166"/>
              <a:ext cx="2264410" cy="122809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anchor="t" anchorCtr="0">
              <a:normAutofit/>
            </a:bodyPr>
            <a:lstStyle/>
            <a:p>
              <a:pPr marL="0" marR="0" lvl="0" indent="0" defTabSz="913765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defRPr/>
              </a:pPr>
              <a:r>
                <a:rPr lang="zh-CN" altLang="de-DE" kern="120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Noto Sans SC" panose="020B0200000000000000" charset="-122"/>
                  <a:ea typeface="Noto Sans SC" panose="020B0200000000000000" charset="-122"/>
                  <a:sym typeface="+mn-ea"/>
                </a:rPr>
                <a:t>对采购合同进行全寿命全过程管理</a:t>
              </a:r>
              <a:endPara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sym typeface="+mn-ea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15"/>
              </p:custDataLst>
            </p:nvPr>
          </p:nvSpPr>
          <p:spPr>
            <a:xfrm>
              <a:off x="3830703" y="3607466"/>
              <a:ext cx="1495425" cy="877570"/>
            </a:xfrm>
            <a:prstGeom prst="round2DiagRect">
              <a:avLst/>
            </a:prstGeom>
            <a:gradFill>
              <a:gsLst>
                <a:gs pos="22000">
                  <a:schemeClr val="accent2">
                    <a:alpha val="0"/>
                  </a:schemeClr>
                </a:gs>
                <a:gs pos="100000">
                  <a:schemeClr val="accent2">
                    <a:alpha val="30000"/>
                  </a:schemeClr>
                </a:gs>
              </a:gsLst>
              <a:path path="circle">
                <a:fillToRect l="50000" t="50000" r="50000" b="50000"/>
              </a:path>
            </a:gradFill>
            <a:ln w="9525">
              <a:solidFill>
                <a:schemeClr val="accent2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  <a:noAutofit/>
            </a:bodyPr>
            <a:lstStyle>
              <a:defPPr>
                <a:defRPr lang="en-US"/>
              </a:defPPr>
              <a:lvl1pPr algn="ctr">
                <a:defRPr b="1">
                  <a:solidFill>
                    <a:schemeClr val="tx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zh-CN" altLang="de-DE" dirty="0">
                  <a:latin typeface="Noto Sans SC" panose="020B0200000000000000" charset="-122"/>
                  <a:ea typeface="Noto Sans SC" panose="020B0200000000000000" charset="-122"/>
                  <a:sym typeface="+mn-ea"/>
                </a:rPr>
                <a:t>采购合同管理</a:t>
              </a:r>
              <a:endParaRPr lang="zh-CN" altLang="en-US" dirty="0">
                <a:latin typeface="Noto Sans SC" panose="020B0200000000000000" charset="-122"/>
                <a:ea typeface="Noto Sans SC" panose="020B0200000000000000" charset="-122"/>
              </a:endParaRPr>
            </a:p>
          </p:txBody>
        </p:sp>
        <p:sp>
          <p:nvSpPr>
            <p:cNvPr id="22" name="矩形: 对角圆角 21"/>
            <p:cNvSpPr/>
            <p:nvPr>
              <p:custDataLst>
                <p:tags r:id="rId16"/>
              </p:custDataLst>
            </p:nvPr>
          </p:nvSpPr>
          <p:spPr>
            <a:xfrm>
              <a:off x="3086483" y="3461416"/>
              <a:ext cx="734695" cy="1035050"/>
            </a:xfrm>
            <a:prstGeom prst="round2DiagRect">
              <a:avLst/>
            </a:prstGeom>
            <a:gradFill flip="none" rotWithShape="1">
              <a:gsLst>
                <a:gs pos="0">
                  <a:schemeClr val="accent2">
                    <a:lumMod val="60000"/>
                    <a:lumOff val="40000"/>
                  </a:schemeClr>
                </a:gs>
                <a:gs pos="75000">
                  <a:schemeClr val="accent2"/>
                </a:gs>
              </a:gsLst>
              <a:lin ang="2700000" scaled="1"/>
              <a:tileRect/>
            </a:gradFill>
            <a:ln w="12700">
              <a:solidFill>
                <a:schemeClr val="bg1"/>
              </a:solidFill>
            </a:ln>
            <a:effectLst>
              <a:outerShdw blurRad="127000" dist="63500" dir="2700000" algn="tl" rotWithShape="0">
                <a:schemeClr val="accent2">
                  <a:alpha val="1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normAutofit/>
            </a:bodyPr>
            <a:lstStyle/>
            <a:p>
              <a:pPr algn="ctr"/>
              <a:r>
                <a:rPr lang="en-US" altLang="zh-CN" sz="2400" b="1" dirty="0">
                  <a:solidFill>
                    <a:srgbClr val="FFFFFF"/>
                  </a:solidFill>
                  <a:latin typeface="Noto Sans SC" panose="020B0200000000000000" charset="-122"/>
                  <a:ea typeface="Noto Sans SC" panose="020B0200000000000000" charset="-122"/>
                </a:rPr>
                <a:t>02</a:t>
              </a:r>
            </a:p>
          </p:txBody>
        </p:sp>
      </p:grpSp>
      <p:grpSp>
        <p:nvGrpSpPr>
          <p:cNvPr id="30" name="组合 29"/>
          <p:cNvGrpSpPr/>
          <p:nvPr>
            <p:custDataLst>
              <p:tags r:id="rId3"/>
            </p:custDataLst>
          </p:nvPr>
        </p:nvGrpSpPr>
        <p:grpSpPr>
          <a:xfrm>
            <a:off x="6186938" y="3414426"/>
            <a:ext cx="2489835" cy="2456815"/>
            <a:chOff x="5753868" y="3394741"/>
            <a:chExt cx="2489835" cy="2456815"/>
          </a:xfrm>
        </p:grpSpPr>
        <p:sp>
          <p:nvSpPr>
            <p:cNvPr id="14" name="文本框 13"/>
            <p:cNvSpPr txBox="1"/>
            <p:nvPr>
              <p:custDataLst>
                <p:tags r:id="rId11"/>
              </p:custDataLst>
            </p:nvPr>
          </p:nvSpPr>
          <p:spPr>
            <a:xfrm>
              <a:off x="5814828" y="4741576"/>
              <a:ext cx="2428875" cy="110998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anchor="t" anchorCtr="0">
              <a:normAutofit/>
            </a:bodyPr>
            <a:lstStyle/>
            <a:p>
              <a:pPr marL="0" marR="0" lvl="0" indent="0" defTabSz="913765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defRPr/>
              </a:pPr>
              <a:r>
                <a:rPr lang="zh-CN" altLang="en-US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Noto Sans SC" panose="020B0200000000000000" charset="-122"/>
                  <a:ea typeface="Noto Sans SC" panose="020B0200000000000000" charset="-122"/>
                  <a:sym typeface="+mn-ea"/>
                </a:rPr>
                <a:t>严格执行来料检验流程和标准，把控来料质量</a:t>
              </a:r>
              <a:endPara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sym typeface="+mn-ea"/>
              </a:endParaRPr>
            </a:p>
          </p:txBody>
        </p:sp>
        <p:sp>
          <p:nvSpPr>
            <p:cNvPr id="15" name="文本框 14"/>
            <p:cNvSpPr txBox="1"/>
            <p:nvPr>
              <p:custDataLst>
                <p:tags r:id="rId12"/>
              </p:custDataLst>
            </p:nvPr>
          </p:nvSpPr>
          <p:spPr>
            <a:xfrm>
              <a:off x="6509518" y="3627151"/>
              <a:ext cx="1518920" cy="851535"/>
            </a:xfrm>
            <a:prstGeom prst="round2DiagRect">
              <a:avLst/>
            </a:prstGeom>
            <a:gradFill>
              <a:gsLst>
                <a:gs pos="22000">
                  <a:schemeClr val="accent1">
                    <a:alpha val="0"/>
                  </a:schemeClr>
                </a:gs>
                <a:gs pos="100000">
                  <a:schemeClr val="accent1">
                    <a:alpha val="30000"/>
                  </a:schemeClr>
                </a:gs>
              </a:gsLst>
              <a:path path="circle">
                <a:fillToRect l="50000" t="50000" r="50000" b="50000"/>
              </a:path>
            </a:gradFill>
            <a:ln w="9525">
              <a:solidFill>
                <a:schemeClr val="accent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  <a:noAutofit/>
            </a:bodyPr>
            <a:lstStyle>
              <a:defPPr>
                <a:defRPr lang="en-US"/>
              </a:defPPr>
              <a:lvl1pPr algn="ctr">
                <a:defRPr b="1">
                  <a:solidFill>
                    <a:schemeClr val="tx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zh-CN" altLang="en-US">
                  <a:latin typeface="Noto Sans SC" panose="020B0200000000000000" charset="-122"/>
                  <a:ea typeface="Noto Sans SC" panose="020B0200000000000000" charset="-122"/>
                  <a:sym typeface="+mn-ea"/>
                </a:rPr>
                <a:t>采购物料控制</a:t>
              </a:r>
              <a:endParaRPr lang="zh-CN" altLang="de-DE" dirty="0">
                <a:latin typeface="Noto Sans SC" panose="020B0200000000000000" charset="-122"/>
                <a:ea typeface="Noto Sans SC" panose="020B0200000000000000" charset="-122"/>
              </a:endParaRPr>
            </a:p>
          </p:txBody>
        </p:sp>
        <p:sp>
          <p:nvSpPr>
            <p:cNvPr id="16" name="矩形: 对角圆角 12"/>
            <p:cNvSpPr/>
            <p:nvPr>
              <p:custDataLst>
                <p:tags r:id="rId13"/>
              </p:custDataLst>
            </p:nvPr>
          </p:nvSpPr>
          <p:spPr>
            <a:xfrm>
              <a:off x="5753868" y="3394741"/>
              <a:ext cx="755650" cy="1068705"/>
            </a:xfrm>
            <a:prstGeom prst="round2DiagRect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75000">
                  <a:schemeClr val="accent1"/>
                </a:gs>
              </a:gsLst>
              <a:lin ang="2700000" scaled="1"/>
              <a:tileRect/>
            </a:gradFill>
            <a:ln w="12700">
              <a:solidFill>
                <a:schemeClr val="bg1"/>
              </a:solidFill>
            </a:ln>
            <a:effectLst>
              <a:outerShdw blurRad="127000" dist="63500" dir="2700000" algn="tl" rotWithShape="0">
                <a:schemeClr val="accent1">
                  <a:alpha val="1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/>
            <a:p>
              <a:pPr algn="ctr"/>
              <a:r>
                <a:rPr lang="en-US" altLang="zh-CN" sz="2400" b="1" dirty="0">
                  <a:solidFill>
                    <a:srgbClr val="FFFFFF"/>
                  </a:solidFill>
                  <a:latin typeface="Noto Sans SC" panose="020B0200000000000000" charset="-122"/>
                  <a:ea typeface="Noto Sans SC" panose="020B0200000000000000" charset="-122"/>
                </a:rPr>
                <a:t>03</a:t>
              </a:r>
            </a:p>
          </p:txBody>
        </p:sp>
      </p:grpSp>
      <p:sp>
        <p:nvSpPr>
          <p:cNvPr id="23" name="文本框 22"/>
          <p:cNvSpPr txBox="1"/>
          <p:nvPr>
            <p:custDataLst>
              <p:tags r:id="rId4"/>
            </p:custDataLst>
          </p:nvPr>
        </p:nvSpPr>
        <p:spPr>
          <a:xfrm>
            <a:off x="9068183" y="4479956"/>
            <a:ext cx="2264410" cy="122809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endParaRPr kumimoji="0" lang="zh-CN" altLang="de-DE" sz="1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</a:endParaRPr>
          </a:p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lang="zh-CN" altLang="de-DE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sym typeface="+mn-ea"/>
              </a:rPr>
              <a:t>定期对供应商进行评价与考核，确保供应商的各项能力</a:t>
            </a:r>
            <a:r>
              <a:rPr lang="zh-CN" altLang="en-US" dirty="0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满足企业</a:t>
            </a:r>
            <a:r>
              <a:rPr lang="zh-CN" altLang="de-DE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sym typeface="+mn-ea"/>
              </a:rPr>
              <a:t>要求</a:t>
            </a:r>
            <a:endParaRPr kumimoji="0" lang="zh-CN" altLang="de-DE" sz="1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sym typeface="+mn-ea"/>
            </a:endParaRPr>
          </a:p>
        </p:txBody>
      </p:sp>
      <p:sp>
        <p:nvSpPr>
          <p:cNvPr id="31" name="文本框 30"/>
          <p:cNvSpPr txBox="1"/>
          <p:nvPr>
            <p:custDataLst>
              <p:tags r:id="rId5"/>
            </p:custDataLst>
          </p:nvPr>
        </p:nvSpPr>
        <p:spPr>
          <a:xfrm>
            <a:off x="9787890" y="3632835"/>
            <a:ext cx="1544955" cy="743585"/>
          </a:xfrm>
          <a:prstGeom prst="round2DiagRect">
            <a:avLst/>
          </a:prstGeom>
          <a:gradFill>
            <a:gsLst>
              <a:gs pos="22000">
                <a:schemeClr val="accent2">
                  <a:alpha val="0"/>
                </a:schemeClr>
              </a:gs>
              <a:gs pos="100000">
                <a:schemeClr val="accent2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2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>
                <a:latin typeface="Noto Sans SC" panose="020B0200000000000000" charset="-122"/>
                <a:ea typeface="Noto Sans SC" panose="020B0200000000000000" charset="-122"/>
                <a:sym typeface="+mn-ea"/>
              </a:rPr>
              <a:t>供应商评价与考核</a:t>
            </a:r>
            <a:endParaRPr lang="zh-CN" altLang="en-US" dirty="0">
              <a:latin typeface="Noto Sans SC" panose="020B0200000000000000" charset="-122"/>
              <a:ea typeface="Noto Sans SC" panose="020B0200000000000000" charset="-122"/>
              <a:sym typeface="+mn-ea"/>
            </a:endParaRPr>
          </a:p>
        </p:txBody>
      </p:sp>
      <p:sp>
        <p:nvSpPr>
          <p:cNvPr id="32" name="矩形: 对角圆角 21"/>
          <p:cNvSpPr/>
          <p:nvPr>
            <p:custDataLst>
              <p:tags r:id="rId6"/>
            </p:custDataLst>
          </p:nvPr>
        </p:nvSpPr>
        <p:spPr>
          <a:xfrm>
            <a:off x="9069070" y="3457575"/>
            <a:ext cx="643255" cy="1016635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75000">
                <a:schemeClr val="accent2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2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04</a:t>
            </a:r>
          </a:p>
        </p:txBody>
      </p:sp>
      <p:sp>
        <p:nvSpPr>
          <p:cNvPr id="33" name="矩形: 对角圆角 22"/>
          <p:cNvSpPr/>
          <p:nvPr>
            <p:custDataLst>
              <p:tags r:id="rId7"/>
            </p:custDataLst>
          </p:nvPr>
        </p:nvSpPr>
        <p:spPr>
          <a:xfrm flipV="1">
            <a:off x="10133330" y="3457575"/>
            <a:ext cx="1102360" cy="76200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2">
                  <a:alpha val="0"/>
                </a:schemeClr>
              </a:gs>
              <a:gs pos="97000">
                <a:schemeClr val="accent2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34" name="矩形: 对角圆角 15"/>
          <p:cNvSpPr/>
          <p:nvPr>
            <p:custDataLst>
              <p:tags r:id="rId8"/>
            </p:custDataLst>
          </p:nvPr>
        </p:nvSpPr>
        <p:spPr>
          <a:xfrm>
            <a:off x="2116455" y="3518535"/>
            <a:ext cx="1103630" cy="76200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97000">
                <a:schemeClr val="accent1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35" name="矩形: 对角圆角 22"/>
          <p:cNvSpPr/>
          <p:nvPr>
            <p:custDataLst>
              <p:tags r:id="rId9"/>
            </p:custDataLst>
          </p:nvPr>
        </p:nvSpPr>
        <p:spPr>
          <a:xfrm flipV="1">
            <a:off x="4657090" y="3547110"/>
            <a:ext cx="793750" cy="107315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2">
                  <a:alpha val="0"/>
                </a:schemeClr>
              </a:gs>
              <a:gs pos="97000">
                <a:schemeClr val="accent2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36" name="矩形: 对角圆角 10"/>
          <p:cNvSpPr/>
          <p:nvPr>
            <p:custDataLst>
              <p:tags r:id="rId10"/>
            </p:custDataLst>
          </p:nvPr>
        </p:nvSpPr>
        <p:spPr>
          <a:xfrm>
            <a:off x="6607313" y="3597306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97000">
                <a:schemeClr val="accent1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38354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系统功能模块</a:t>
            </a:r>
            <a:r>
              <a:rPr lang="en-US" altLang="zh-CN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</a:t>
            </a: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十四</a:t>
            </a:r>
            <a:r>
              <a:rPr lang="en-US" altLang="zh-CN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)-</a:t>
            </a:r>
            <a:r>
              <a:rPr lang="zh-CN" altLang="en-US" sz="3600" b="1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生产和服务提供管理</a:t>
            </a:r>
            <a:endParaRPr lang="en-US" sz="1100"/>
          </a:p>
        </p:txBody>
      </p:sp>
      <p:sp>
        <p:nvSpPr>
          <p:cNvPr id="93" name="文本框 92"/>
          <p:cNvSpPr txBox="1"/>
          <p:nvPr/>
        </p:nvSpPr>
        <p:spPr>
          <a:xfrm>
            <a:off x="1656715" y="10566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3" name="矩形: 对角圆角 4"/>
          <p:cNvSpPr>
            <a:spLocks noChangeAspect="1"/>
          </p:cNvSpPr>
          <p:nvPr/>
        </p:nvSpPr>
        <p:spPr>
          <a:xfrm>
            <a:off x="4393312" y="1253491"/>
            <a:ext cx="7125588" cy="1852566"/>
          </a:xfrm>
          <a:prstGeom prst="round2DiagRect">
            <a:avLst/>
          </a:prstGeom>
          <a:blipFill>
            <a:blip r:embed="rId15"/>
            <a:stretch>
              <a:fillRect t="-58178" b="-57386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4" name="矩形 3"/>
          <p:cNvSpPr>
            <a:spLocks noChangeAspect="1"/>
          </p:cNvSpPr>
          <p:nvPr/>
        </p:nvSpPr>
        <p:spPr>
          <a:xfrm>
            <a:off x="660400" y="1253491"/>
            <a:ext cx="3399021" cy="1852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rmAutofit/>
          </a:bodyPr>
          <a:lstStyle/>
          <a:p>
            <a:pPr algn="ctr">
              <a:buSzPct val="25000"/>
            </a:pPr>
            <a:r>
              <a:rPr lang="zh-CN" altLang="en-US" sz="2400" b="1" dirty="0">
                <a:solidFill>
                  <a:schemeClr val="tx1"/>
                </a:solidFill>
                <a:sym typeface="+mn-ea"/>
              </a:rPr>
              <a:t>对生产和服务的过程和质量进行全过程管控</a:t>
            </a:r>
            <a:endParaRPr lang="zh-CN" sz="2400" b="1" dirty="0">
              <a:solidFill>
                <a:schemeClr val="tx1"/>
              </a:solidFill>
            </a:endParaRPr>
          </a:p>
        </p:txBody>
      </p:sp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660399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对生产的计划的编制、条件准备，执行、调整等全过程进行审核把控</a:t>
            </a: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1471612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>
                <a:latin typeface="Noto Sans SC" panose="020B0200000000000000" charset="-122"/>
                <a:ea typeface="Noto Sans SC" panose="020B0200000000000000" charset="-122"/>
              </a:rPr>
              <a:t>生产和服务过程管理</a:t>
            </a:r>
            <a:endParaRPr lang="zh-CN" altLang="en-US" dirty="0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7" name="矩形: 对角圆角 9"/>
          <p:cNvSpPr/>
          <p:nvPr>
            <p:custDataLst>
              <p:tags r:id="rId3"/>
            </p:custDataLst>
          </p:nvPr>
        </p:nvSpPr>
        <p:spPr>
          <a:xfrm>
            <a:off x="660399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75000">
                <a:schemeClr val="accent1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01</a:t>
            </a:r>
          </a:p>
        </p:txBody>
      </p:sp>
      <p:sp>
        <p:nvSpPr>
          <p:cNvPr id="12" name="矩形: 对角圆角 15"/>
          <p:cNvSpPr/>
          <p:nvPr>
            <p:custDataLst>
              <p:tags r:id="rId4"/>
            </p:custDataLst>
          </p:nvPr>
        </p:nvSpPr>
        <p:spPr>
          <a:xfrm>
            <a:off x="1683389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97000">
                <a:schemeClr val="accent1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5"/>
            </p:custDataLst>
          </p:nvPr>
        </p:nvSpPr>
        <p:spPr>
          <a:xfrm>
            <a:off x="4393313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对生产与服务全过程、各质量要素进行管控，确保产品与服务的质量</a:t>
            </a:r>
          </a:p>
        </p:txBody>
      </p:sp>
      <p:sp>
        <p:nvSpPr>
          <p:cNvPr id="18" name="文本框 17"/>
          <p:cNvSpPr txBox="1"/>
          <p:nvPr>
            <p:custDataLst>
              <p:tags r:id="rId6"/>
            </p:custDataLst>
          </p:nvPr>
        </p:nvSpPr>
        <p:spPr>
          <a:xfrm>
            <a:off x="5204526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2">
                  <a:alpha val="0"/>
                </a:schemeClr>
              </a:gs>
              <a:gs pos="100000">
                <a:schemeClr val="accent2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2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>
                <a:latin typeface="Noto Sans SC" panose="020B0200000000000000" charset="-122"/>
                <a:ea typeface="Noto Sans SC" panose="020B0200000000000000" charset="-122"/>
              </a:rPr>
              <a:t>生产和服务质量管理</a:t>
            </a:r>
            <a:endParaRPr lang="zh-CN" altLang="en-US" dirty="0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9" name="矩形: 对角圆角 21"/>
          <p:cNvSpPr/>
          <p:nvPr>
            <p:custDataLst>
              <p:tags r:id="rId7"/>
            </p:custDataLst>
          </p:nvPr>
        </p:nvSpPr>
        <p:spPr>
          <a:xfrm>
            <a:off x="4393313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75000">
                <a:schemeClr val="accent2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2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02</a:t>
            </a:r>
          </a:p>
        </p:txBody>
      </p:sp>
      <p:sp>
        <p:nvSpPr>
          <p:cNvPr id="24" name="矩形: 对角圆角 22"/>
          <p:cNvSpPr/>
          <p:nvPr>
            <p:custDataLst>
              <p:tags r:id="rId8"/>
            </p:custDataLst>
          </p:nvPr>
        </p:nvSpPr>
        <p:spPr>
          <a:xfrm>
            <a:off x="5416303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2">
                  <a:alpha val="0"/>
                </a:schemeClr>
              </a:gs>
              <a:gs pos="97000">
                <a:schemeClr val="accent2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5" name="文本框 24"/>
          <p:cNvSpPr txBox="1"/>
          <p:nvPr>
            <p:custDataLst>
              <p:tags r:id="rId9"/>
            </p:custDataLst>
          </p:nvPr>
        </p:nvSpPr>
        <p:spPr>
          <a:xfrm>
            <a:off x="8126228" y="4710461"/>
            <a:ext cx="3538855" cy="115379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依据数据分析，对生产与服务中各部门、各工序、各员工进行评价与考核，确保其能力满足企业要求</a:t>
            </a:r>
          </a:p>
        </p:txBody>
      </p:sp>
      <p:sp>
        <p:nvSpPr>
          <p:cNvPr id="26" name="文本框 25"/>
          <p:cNvSpPr txBox="1"/>
          <p:nvPr>
            <p:custDataLst>
              <p:tags r:id="rId10"/>
            </p:custDataLst>
          </p:nvPr>
        </p:nvSpPr>
        <p:spPr>
          <a:xfrm>
            <a:off x="9082538" y="3627786"/>
            <a:ext cx="2337435" cy="798195"/>
          </a:xfrm>
          <a:prstGeom prst="round2DiagRect">
            <a:avLst/>
          </a:prstGeom>
          <a:gradFill>
            <a:gsLst>
              <a:gs pos="2200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>
                <a:latin typeface="Noto Sans SC" panose="020B0200000000000000" charset="-122"/>
                <a:ea typeface="Noto Sans SC" panose="020B0200000000000000" charset="-122"/>
              </a:rPr>
              <a:t>生产过程评价与考核</a:t>
            </a:r>
            <a:endParaRPr lang="zh-CN" altLang="en-US" dirty="0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7" name="矩形: 对角圆角 12"/>
          <p:cNvSpPr/>
          <p:nvPr>
            <p:custDataLst>
              <p:tags r:id="rId11"/>
            </p:custDataLst>
          </p:nvPr>
        </p:nvSpPr>
        <p:spPr>
          <a:xfrm>
            <a:off x="8126228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75000">
                <a:schemeClr val="accent1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03</a:t>
            </a:r>
          </a:p>
        </p:txBody>
      </p:sp>
      <p:sp>
        <p:nvSpPr>
          <p:cNvPr id="28" name="矩形: 对角圆角 10"/>
          <p:cNvSpPr/>
          <p:nvPr>
            <p:custDataLst>
              <p:tags r:id="rId12"/>
            </p:custDataLst>
          </p:nvPr>
        </p:nvSpPr>
        <p:spPr>
          <a:xfrm>
            <a:off x="9149218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97000">
                <a:schemeClr val="accent1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38354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系统功能模块</a:t>
            </a:r>
            <a:r>
              <a:rPr lang="en-US" altLang="zh-CN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</a:t>
            </a: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十五</a:t>
            </a:r>
            <a:r>
              <a:rPr lang="en-US" altLang="zh-CN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)-</a:t>
            </a: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产品和服务放行管理</a:t>
            </a:r>
            <a:endParaRPr lang="en-US" sz="1100"/>
          </a:p>
        </p:txBody>
      </p:sp>
      <p:sp>
        <p:nvSpPr>
          <p:cNvPr id="93" name="文本框 92"/>
          <p:cNvSpPr txBox="1"/>
          <p:nvPr/>
        </p:nvSpPr>
        <p:spPr>
          <a:xfrm>
            <a:off x="1656715" y="10566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3" name="矩形: 对角圆角 4"/>
          <p:cNvSpPr>
            <a:spLocks noChangeAspect="1"/>
          </p:cNvSpPr>
          <p:nvPr/>
        </p:nvSpPr>
        <p:spPr>
          <a:xfrm>
            <a:off x="4393312" y="1253491"/>
            <a:ext cx="7125588" cy="1852566"/>
          </a:xfrm>
          <a:prstGeom prst="round2DiagRect">
            <a:avLst/>
          </a:prstGeom>
          <a:blipFill>
            <a:blip r:embed="rId13"/>
            <a:stretch>
              <a:fillRect t="-58178" b="-57386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4" name="矩形 3"/>
          <p:cNvSpPr>
            <a:spLocks noChangeAspect="1"/>
          </p:cNvSpPr>
          <p:nvPr/>
        </p:nvSpPr>
        <p:spPr>
          <a:xfrm>
            <a:off x="469558" y="1253491"/>
            <a:ext cx="3589864" cy="1852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rmAutofit/>
          </a:bodyPr>
          <a:lstStyle/>
          <a:p>
            <a:pPr algn="ctr">
              <a:buSzPct val="25000"/>
            </a:pPr>
            <a:r>
              <a:rPr lang="zh-CN" altLang="en-US" sz="2400" b="1" dirty="0">
                <a:solidFill>
                  <a:schemeClr val="tx1"/>
                </a:solidFill>
              </a:rPr>
              <a:t>及时、有效管控放行流程</a:t>
            </a:r>
          </a:p>
        </p:txBody>
      </p:sp>
      <p:grpSp>
        <p:nvGrpSpPr>
          <p:cNvPr id="28" name="组合 27"/>
          <p:cNvGrpSpPr/>
          <p:nvPr>
            <p:custDataLst>
              <p:tags r:id="rId1"/>
            </p:custDataLst>
          </p:nvPr>
        </p:nvGrpSpPr>
        <p:grpSpPr>
          <a:xfrm>
            <a:off x="660399" y="3498881"/>
            <a:ext cx="3392672" cy="2416193"/>
            <a:chOff x="660399" y="3498881"/>
            <a:chExt cx="3392672" cy="2416193"/>
          </a:xfrm>
        </p:grpSpPr>
        <p:sp>
          <p:nvSpPr>
            <p:cNvPr id="6" name="文本框 5"/>
            <p:cNvSpPr txBox="1"/>
            <p:nvPr>
              <p:custDataLst>
                <p:tags r:id="rId8"/>
              </p:custDataLst>
            </p:nvPr>
          </p:nvSpPr>
          <p:spPr>
            <a:xfrm>
              <a:off x="660399" y="4747317"/>
              <a:ext cx="3392672" cy="11677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anchor="t" anchorCtr="0">
              <a:normAutofit/>
            </a:bodyPr>
            <a:lstStyle/>
            <a:p>
              <a:pPr marL="0" marR="0" lvl="0" indent="0" defTabSz="913765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defRPr/>
              </a:pPr>
              <a:r>
                <a:rPr kumimoji="0" lang="zh-CN" altLang="de-DE" sz="140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Noto Sans SC" panose="020B0200000000000000" charset="-122"/>
                  <a:ea typeface="Noto Sans SC" panose="020B0200000000000000" charset="-122"/>
                </a:rPr>
                <a:t>根据工作量和内容，对检验人员的岗位编制进行设计，并始终保持人员充足，能力合格</a:t>
              </a:r>
            </a:p>
          </p:txBody>
        </p:sp>
        <p:sp>
          <p:nvSpPr>
            <p:cNvPr id="7" name="文本框 6"/>
            <p:cNvSpPr txBox="1"/>
            <p:nvPr>
              <p:custDataLst>
                <p:tags r:id="rId9"/>
              </p:custDataLst>
            </p:nvPr>
          </p:nvSpPr>
          <p:spPr>
            <a:xfrm>
              <a:off x="1471612" y="3679787"/>
              <a:ext cx="2572535" cy="798013"/>
            </a:xfrm>
            <a:prstGeom prst="round2DiagRect">
              <a:avLst/>
            </a:prstGeom>
            <a:gradFill>
              <a:gsLst>
                <a:gs pos="22000">
                  <a:schemeClr val="accent1">
                    <a:alpha val="0"/>
                  </a:schemeClr>
                </a:gs>
                <a:gs pos="100000">
                  <a:schemeClr val="accent1">
                    <a:alpha val="30000"/>
                  </a:schemeClr>
                </a:gs>
              </a:gsLst>
              <a:path path="circle">
                <a:fillToRect l="50000" t="50000" r="50000" b="50000"/>
              </a:path>
            </a:gradFill>
            <a:ln w="9525">
              <a:solidFill>
                <a:schemeClr val="accent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  <a:noAutofit/>
            </a:bodyPr>
            <a:lstStyle>
              <a:defPPr>
                <a:defRPr lang="en-US"/>
              </a:defPPr>
              <a:lvl1pPr algn="ctr">
                <a:defRPr b="1">
                  <a:solidFill>
                    <a:schemeClr val="tx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zh-CN" altLang="de-DE" dirty="0">
                  <a:latin typeface="Noto Sans SC" panose="020B0200000000000000" charset="-122"/>
                  <a:ea typeface="Noto Sans SC" panose="020B0200000000000000" charset="-122"/>
                </a:rPr>
                <a:t>检验人员管理</a:t>
              </a:r>
            </a:p>
          </p:txBody>
        </p:sp>
        <p:sp>
          <p:nvSpPr>
            <p:cNvPr id="12" name="矩形: 对角圆角 9"/>
            <p:cNvSpPr/>
            <p:nvPr>
              <p:custDataLst>
                <p:tags r:id="rId10"/>
              </p:custDataLst>
            </p:nvPr>
          </p:nvSpPr>
          <p:spPr>
            <a:xfrm>
              <a:off x="660399" y="3498881"/>
              <a:ext cx="955996" cy="1066686"/>
            </a:xfrm>
            <a:prstGeom prst="round2DiagRect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75000">
                  <a:schemeClr val="accent1"/>
                </a:gs>
              </a:gsLst>
              <a:lin ang="2700000" scaled="1"/>
              <a:tileRect/>
            </a:gradFill>
            <a:ln w="12700">
              <a:solidFill>
                <a:schemeClr val="bg1"/>
              </a:solidFill>
            </a:ln>
            <a:effectLst>
              <a:outerShdw blurRad="127000" dist="63500" dir="2700000" algn="tl" rotWithShape="0">
                <a:schemeClr val="accent1">
                  <a:alpha val="1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/>
            <a:p>
              <a:pPr algn="ctr"/>
              <a:r>
                <a:rPr lang="en-US" altLang="zh-CN" sz="2400" b="1" dirty="0">
                  <a:solidFill>
                    <a:srgbClr val="FFFFFF"/>
                  </a:solidFill>
                  <a:latin typeface="Noto Sans SC" panose="020B0200000000000000" charset="-122"/>
                  <a:ea typeface="Noto Sans SC" panose="020B0200000000000000" charset="-122"/>
                </a:rPr>
                <a:t>01</a:t>
              </a:r>
            </a:p>
          </p:txBody>
        </p:sp>
      </p:grpSp>
      <p:sp>
        <p:nvSpPr>
          <p:cNvPr id="17" name="矩形: 对角圆角 15"/>
          <p:cNvSpPr/>
          <p:nvPr>
            <p:custDataLst>
              <p:tags r:id="rId2"/>
            </p:custDataLst>
          </p:nvPr>
        </p:nvSpPr>
        <p:spPr>
          <a:xfrm>
            <a:off x="1683389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97000">
                <a:schemeClr val="accent1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grpSp>
        <p:nvGrpSpPr>
          <p:cNvPr id="29" name="组合 28"/>
          <p:cNvGrpSpPr/>
          <p:nvPr>
            <p:custDataLst>
              <p:tags r:id="rId3"/>
            </p:custDataLst>
          </p:nvPr>
        </p:nvGrpSpPr>
        <p:grpSpPr>
          <a:xfrm>
            <a:off x="4393313" y="3498881"/>
            <a:ext cx="3392672" cy="2416193"/>
            <a:chOff x="4393313" y="3498881"/>
            <a:chExt cx="3392672" cy="2416193"/>
          </a:xfrm>
        </p:grpSpPr>
        <p:sp>
          <p:nvSpPr>
            <p:cNvPr id="18" name="文本框 17"/>
            <p:cNvSpPr txBox="1"/>
            <p:nvPr>
              <p:custDataLst>
                <p:tags r:id="rId5"/>
              </p:custDataLst>
            </p:nvPr>
          </p:nvSpPr>
          <p:spPr>
            <a:xfrm>
              <a:off x="4393313" y="4747317"/>
              <a:ext cx="3392672" cy="11677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anchor="t" anchorCtr="0">
              <a:normAutofit/>
            </a:bodyPr>
            <a:lstStyle/>
            <a:p>
              <a:pPr marL="0" marR="0" lvl="0" indent="0" defTabSz="913765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defRPr/>
              </a:pPr>
              <a:r>
                <a:rPr kumimoji="0" lang="zh-CN" altLang="en-US" sz="140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Noto Sans SC" panose="020B0200000000000000" charset="-122"/>
                  <a:ea typeface="Noto Sans SC" panose="020B0200000000000000" charset="-122"/>
                </a:rPr>
                <a:t>严格管控放行流程，确保结果合规、有效</a:t>
              </a:r>
            </a:p>
          </p:txBody>
        </p:sp>
        <p:sp>
          <p:nvSpPr>
            <p:cNvPr id="19" name="文本框 18"/>
            <p:cNvSpPr txBox="1"/>
            <p:nvPr>
              <p:custDataLst>
                <p:tags r:id="rId6"/>
              </p:custDataLst>
            </p:nvPr>
          </p:nvSpPr>
          <p:spPr>
            <a:xfrm>
              <a:off x="5204526" y="3679787"/>
              <a:ext cx="2572535" cy="798013"/>
            </a:xfrm>
            <a:prstGeom prst="round2DiagRect">
              <a:avLst/>
            </a:prstGeom>
            <a:gradFill>
              <a:gsLst>
                <a:gs pos="22000">
                  <a:schemeClr val="accent2">
                    <a:alpha val="0"/>
                  </a:schemeClr>
                </a:gs>
                <a:gs pos="100000">
                  <a:schemeClr val="accent2">
                    <a:alpha val="30000"/>
                  </a:schemeClr>
                </a:gs>
              </a:gsLst>
              <a:path path="circle">
                <a:fillToRect l="50000" t="50000" r="50000" b="50000"/>
              </a:path>
            </a:gradFill>
            <a:ln w="9525">
              <a:solidFill>
                <a:schemeClr val="accent2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  <a:noAutofit/>
            </a:bodyPr>
            <a:lstStyle>
              <a:defPPr>
                <a:defRPr lang="en-US"/>
              </a:defPPr>
              <a:lvl1pPr algn="ctr">
                <a:defRPr b="1">
                  <a:solidFill>
                    <a:schemeClr val="tx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zh-CN" altLang="en-US">
                  <a:latin typeface="Noto Sans SC" panose="020B0200000000000000" charset="-122"/>
                  <a:ea typeface="Noto Sans SC" panose="020B0200000000000000" charset="-122"/>
                </a:rPr>
                <a:t>放行过程管理</a:t>
              </a:r>
              <a:endParaRPr lang="zh-CN" altLang="en-US" dirty="0">
                <a:latin typeface="Noto Sans SC" panose="020B0200000000000000" charset="-122"/>
                <a:ea typeface="Noto Sans SC" panose="020B0200000000000000" charset="-122"/>
              </a:endParaRPr>
            </a:p>
          </p:txBody>
        </p:sp>
        <p:sp>
          <p:nvSpPr>
            <p:cNvPr id="24" name="矩形: 对角圆角 21"/>
            <p:cNvSpPr/>
            <p:nvPr>
              <p:custDataLst>
                <p:tags r:id="rId7"/>
              </p:custDataLst>
            </p:nvPr>
          </p:nvSpPr>
          <p:spPr>
            <a:xfrm>
              <a:off x="4393313" y="3498881"/>
              <a:ext cx="955996" cy="1066686"/>
            </a:xfrm>
            <a:prstGeom prst="round2DiagRect">
              <a:avLst/>
            </a:prstGeom>
            <a:gradFill flip="none" rotWithShape="1">
              <a:gsLst>
                <a:gs pos="0">
                  <a:schemeClr val="accent2">
                    <a:lumMod val="60000"/>
                    <a:lumOff val="40000"/>
                  </a:schemeClr>
                </a:gs>
                <a:gs pos="75000">
                  <a:schemeClr val="accent2"/>
                </a:gs>
              </a:gsLst>
              <a:lin ang="2700000" scaled="1"/>
              <a:tileRect/>
            </a:gradFill>
            <a:ln w="12700">
              <a:solidFill>
                <a:schemeClr val="bg1"/>
              </a:solidFill>
            </a:ln>
            <a:effectLst>
              <a:outerShdw blurRad="127000" dist="63500" dir="2700000" algn="tl" rotWithShape="0">
                <a:schemeClr val="accent2">
                  <a:alpha val="1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normAutofit/>
            </a:bodyPr>
            <a:lstStyle/>
            <a:p>
              <a:pPr algn="ctr"/>
              <a:r>
                <a:rPr lang="en-US" altLang="zh-CN" sz="2400" b="1" dirty="0">
                  <a:solidFill>
                    <a:srgbClr val="FFFFFF"/>
                  </a:solidFill>
                  <a:latin typeface="Noto Sans SC" panose="020B0200000000000000" charset="-122"/>
                  <a:ea typeface="Noto Sans SC" panose="020B0200000000000000" charset="-122"/>
                </a:rPr>
                <a:t>02</a:t>
              </a:r>
            </a:p>
          </p:txBody>
        </p:sp>
      </p:grpSp>
      <p:sp>
        <p:nvSpPr>
          <p:cNvPr id="25" name="矩形: 对角圆角 22"/>
          <p:cNvSpPr/>
          <p:nvPr>
            <p:custDataLst>
              <p:tags r:id="rId4"/>
            </p:custDataLst>
          </p:nvPr>
        </p:nvSpPr>
        <p:spPr>
          <a:xfrm>
            <a:off x="5416303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2">
                  <a:alpha val="0"/>
                </a:schemeClr>
              </a:gs>
              <a:gs pos="97000">
                <a:schemeClr val="accent2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38354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系统功能模块</a:t>
            </a:r>
            <a:r>
              <a:rPr lang="en-US" altLang="zh-CN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</a:t>
            </a: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十六</a:t>
            </a:r>
            <a:r>
              <a:rPr lang="en-US" altLang="zh-CN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)-</a:t>
            </a: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交付后活动</a:t>
            </a:r>
            <a:endParaRPr lang="en-US" sz="1100"/>
          </a:p>
        </p:txBody>
      </p:sp>
      <p:sp>
        <p:nvSpPr>
          <p:cNvPr id="93" name="文本框 92"/>
          <p:cNvSpPr txBox="1"/>
          <p:nvPr/>
        </p:nvSpPr>
        <p:spPr>
          <a:xfrm>
            <a:off x="1656715" y="10566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5" name="矩形: 对角圆角 4"/>
          <p:cNvSpPr>
            <a:spLocks noChangeAspect="1"/>
          </p:cNvSpPr>
          <p:nvPr/>
        </p:nvSpPr>
        <p:spPr>
          <a:xfrm>
            <a:off x="4393312" y="1253491"/>
            <a:ext cx="7125588" cy="1852566"/>
          </a:xfrm>
          <a:prstGeom prst="round2DiagRect">
            <a:avLst/>
          </a:prstGeom>
          <a:blipFill>
            <a:blip r:embed="rId15"/>
            <a:stretch>
              <a:fillRect t="-58178" b="-57386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49" name="矩形 48"/>
          <p:cNvSpPr>
            <a:spLocks noChangeAspect="1"/>
          </p:cNvSpPr>
          <p:nvPr/>
        </p:nvSpPr>
        <p:spPr>
          <a:xfrm>
            <a:off x="660400" y="1253491"/>
            <a:ext cx="3399021" cy="1852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rmAutofit/>
          </a:bodyPr>
          <a:lstStyle/>
          <a:p>
            <a:pPr algn="ctr">
              <a:buSzPct val="25000"/>
            </a:pPr>
            <a:r>
              <a:rPr lang="zh-CN" altLang="en-US" sz="2400" b="1" dirty="0">
                <a:solidFill>
                  <a:schemeClr val="tx1"/>
                </a:solidFill>
              </a:rPr>
              <a:t>全面、严格管控交付，及时有效响应售后问题</a:t>
            </a:r>
          </a:p>
        </p:txBody>
      </p:sp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660399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lang="zh-CN" altLang="en-US" sz="1400" dirty="0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</a:rPr>
              <a:t>明确</a:t>
            </a: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交付服务过程并严格执行，确保产品与服务的质量</a:t>
            </a:r>
          </a:p>
        </p:txBody>
      </p:sp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1471612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>
                <a:latin typeface="Noto Sans SC" panose="020B0200000000000000" charset="-122"/>
                <a:ea typeface="Noto Sans SC" panose="020B0200000000000000" charset="-122"/>
              </a:rPr>
              <a:t>交付服务过程管理</a:t>
            </a:r>
            <a:endParaRPr lang="zh-CN" altLang="en-US" dirty="0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0" name="矩形: 对角圆角 9"/>
          <p:cNvSpPr/>
          <p:nvPr>
            <p:custDataLst>
              <p:tags r:id="rId3"/>
            </p:custDataLst>
          </p:nvPr>
        </p:nvSpPr>
        <p:spPr>
          <a:xfrm>
            <a:off x="660399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75000">
                <a:schemeClr val="accent1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01</a:t>
            </a:r>
          </a:p>
        </p:txBody>
      </p:sp>
      <p:sp>
        <p:nvSpPr>
          <p:cNvPr id="16" name="矩形: 对角圆角 15"/>
          <p:cNvSpPr/>
          <p:nvPr>
            <p:custDataLst>
              <p:tags r:id="rId4"/>
            </p:custDataLst>
          </p:nvPr>
        </p:nvSpPr>
        <p:spPr>
          <a:xfrm>
            <a:off x="1683389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97000">
                <a:schemeClr val="accent1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5"/>
            </p:custDataLst>
          </p:nvPr>
        </p:nvSpPr>
        <p:spPr>
          <a:xfrm>
            <a:off x="4393313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en-US" sz="140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对售后产生的质量问题及时记录、响应、分析</a:t>
            </a:r>
            <a:endParaRPr kumimoji="0" lang="zh-CN" altLang="en-US" sz="1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1" name="文本框 20"/>
          <p:cNvSpPr txBox="1"/>
          <p:nvPr>
            <p:custDataLst>
              <p:tags r:id="rId6"/>
            </p:custDataLst>
          </p:nvPr>
        </p:nvSpPr>
        <p:spPr>
          <a:xfrm>
            <a:off x="5204526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2">
                  <a:alpha val="0"/>
                </a:schemeClr>
              </a:gs>
              <a:gs pos="100000">
                <a:schemeClr val="accent2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2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>
                <a:latin typeface="Noto Sans SC" panose="020B0200000000000000" charset="-122"/>
                <a:ea typeface="Noto Sans SC" panose="020B0200000000000000" charset="-122"/>
              </a:rPr>
              <a:t>售后服务管理</a:t>
            </a:r>
            <a:endParaRPr lang="zh-CN" altLang="en-US" dirty="0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2" name="矩形: 对角圆角 21"/>
          <p:cNvSpPr/>
          <p:nvPr>
            <p:custDataLst>
              <p:tags r:id="rId7"/>
            </p:custDataLst>
          </p:nvPr>
        </p:nvSpPr>
        <p:spPr>
          <a:xfrm>
            <a:off x="4393313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75000">
                <a:schemeClr val="accent2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2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02</a:t>
            </a:r>
          </a:p>
        </p:txBody>
      </p:sp>
      <p:sp>
        <p:nvSpPr>
          <p:cNvPr id="23" name="矩形: 对角圆角 22"/>
          <p:cNvSpPr/>
          <p:nvPr>
            <p:custDataLst>
              <p:tags r:id="rId8"/>
            </p:custDataLst>
          </p:nvPr>
        </p:nvSpPr>
        <p:spPr>
          <a:xfrm>
            <a:off x="5416303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2">
                  <a:alpha val="0"/>
                </a:schemeClr>
              </a:gs>
              <a:gs pos="97000">
                <a:schemeClr val="accent2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9"/>
            </p:custDataLst>
          </p:nvPr>
        </p:nvSpPr>
        <p:spPr>
          <a:xfrm>
            <a:off x="8126228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对售后问题进行统计</a:t>
            </a: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、</a:t>
            </a: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跟踪，确保所有</a:t>
            </a: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问题闭环</a:t>
            </a:r>
          </a:p>
        </p:txBody>
      </p:sp>
      <p:sp>
        <p:nvSpPr>
          <p:cNvPr id="15" name="文本框 14"/>
          <p:cNvSpPr txBox="1"/>
          <p:nvPr>
            <p:custDataLst>
              <p:tags r:id="rId10"/>
            </p:custDataLst>
          </p:nvPr>
        </p:nvSpPr>
        <p:spPr>
          <a:xfrm>
            <a:off x="8937441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>
                <a:latin typeface="Noto Sans SC" panose="020B0200000000000000" charset="-122"/>
                <a:ea typeface="Noto Sans SC" panose="020B0200000000000000" charset="-122"/>
              </a:rPr>
              <a:t>台账管理</a:t>
            </a:r>
            <a:endParaRPr lang="zh-CN" altLang="en-US" dirty="0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3" name="矩形: 对角圆角 12"/>
          <p:cNvSpPr/>
          <p:nvPr>
            <p:custDataLst>
              <p:tags r:id="rId11"/>
            </p:custDataLst>
          </p:nvPr>
        </p:nvSpPr>
        <p:spPr>
          <a:xfrm>
            <a:off x="8126228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75000">
                <a:schemeClr val="accent1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03</a:t>
            </a:r>
          </a:p>
        </p:txBody>
      </p:sp>
      <p:sp>
        <p:nvSpPr>
          <p:cNvPr id="11" name="矩形: 对角圆角 10"/>
          <p:cNvSpPr/>
          <p:nvPr>
            <p:custDataLst>
              <p:tags r:id="rId12"/>
            </p:custDataLst>
          </p:nvPr>
        </p:nvSpPr>
        <p:spPr>
          <a:xfrm>
            <a:off x="9149218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97000">
                <a:schemeClr val="accent1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38354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系统功能模块</a:t>
            </a:r>
            <a:r>
              <a:rPr lang="en-US" altLang="zh-CN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</a:t>
            </a: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十七</a:t>
            </a:r>
            <a:r>
              <a:rPr lang="en-US" altLang="zh-CN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)-</a:t>
            </a:r>
            <a:r>
              <a:rPr lang="zh-CN" altLang="en-US" sz="3600" b="1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不合格品控制</a:t>
            </a:r>
            <a:endParaRPr lang="en-US" sz="1100"/>
          </a:p>
        </p:txBody>
      </p:sp>
      <p:sp>
        <p:nvSpPr>
          <p:cNvPr id="93" name="文本框 92"/>
          <p:cNvSpPr txBox="1"/>
          <p:nvPr/>
        </p:nvSpPr>
        <p:spPr>
          <a:xfrm>
            <a:off x="1656715" y="10566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5" name="矩形: 对角圆角 4"/>
          <p:cNvSpPr>
            <a:spLocks noChangeAspect="1"/>
          </p:cNvSpPr>
          <p:nvPr/>
        </p:nvSpPr>
        <p:spPr>
          <a:xfrm>
            <a:off x="4393312" y="1253491"/>
            <a:ext cx="7125588" cy="1852566"/>
          </a:xfrm>
          <a:prstGeom prst="round2DiagRect">
            <a:avLst/>
          </a:prstGeom>
          <a:blipFill>
            <a:blip r:embed="rId15"/>
            <a:stretch>
              <a:fillRect t="-58178" b="-57386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49" name="矩形 48"/>
          <p:cNvSpPr>
            <a:spLocks noChangeAspect="1"/>
          </p:cNvSpPr>
          <p:nvPr/>
        </p:nvSpPr>
        <p:spPr>
          <a:xfrm>
            <a:off x="660400" y="1253491"/>
            <a:ext cx="3399021" cy="1852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rmAutofit/>
          </a:bodyPr>
          <a:lstStyle/>
          <a:p>
            <a:pPr algn="ctr">
              <a:buSzPct val="25000"/>
            </a:pPr>
            <a:r>
              <a:rPr lang="zh-CN" altLang="en-US" sz="2400" b="1" dirty="0">
                <a:solidFill>
                  <a:schemeClr val="tx1"/>
                </a:solidFill>
                <a:sym typeface="+mn-ea"/>
              </a:rPr>
              <a:t>对不合格品的分析处置严格把控，并对预防及时有效推进</a:t>
            </a:r>
            <a:endParaRPr lang="zh-CN" altLang="en-US" sz="2400" b="1" dirty="0">
              <a:solidFill>
                <a:schemeClr val="tx1"/>
              </a:solidFill>
            </a:endParaRPr>
          </a:p>
        </p:txBody>
      </p:sp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660399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lang="zh-CN" altLang="en-US" kern="12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sym typeface="+mn-ea"/>
              </a:rPr>
              <a:t>确定</a:t>
            </a:r>
            <a:r>
              <a:rPr lang="zh-CN" altLang="en-US" dirty="0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相关</a:t>
            </a:r>
            <a:r>
              <a:rPr lang="zh-CN" altLang="de-DE" kern="12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sym typeface="+mn-ea"/>
              </a:rPr>
              <a:t>组织架构，保证人员充足，应对</a:t>
            </a:r>
            <a:r>
              <a:rPr lang="zh-CN" altLang="en-US" kern="12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sym typeface="+mn-ea"/>
              </a:rPr>
              <a:t>各</a:t>
            </a:r>
            <a:r>
              <a:rPr lang="zh-CN" altLang="de-DE" kern="12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sym typeface="+mn-ea"/>
              </a:rPr>
              <a:t>过程产生的不合格品</a:t>
            </a:r>
            <a:endParaRPr kumimoji="0" lang="zh-CN" altLang="de-DE" sz="1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1471612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>
                <a:latin typeface="Noto Sans SC" panose="020B0200000000000000" charset="-122"/>
                <a:ea typeface="Noto Sans SC" panose="020B0200000000000000" charset="-122"/>
                <a:sym typeface="+mn-ea"/>
              </a:rPr>
              <a:t>不合格品审理组织架构</a:t>
            </a:r>
            <a:endParaRPr lang="zh-CN" altLang="en-US" dirty="0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0" name="矩形: 对角圆角 9"/>
          <p:cNvSpPr/>
          <p:nvPr>
            <p:custDataLst>
              <p:tags r:id="rId3"/>
            </p:custDataLst>
          </p:nvPr>
        </p:nvSpPr>
        <p:spPr>
          <a:xfrm>
            <a:off x="660399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75000">
                <a:schemeClr val="accent1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01</a:t>
            </a:r>
          </a:p>
        </p:txBody>
      </p:sp>
      <p:sp>
        <p:nvSpPr>
          <p:cNvPr id="16" name="矩形: 对角圆角 15"/>
          <p:cNvSpPr/>
          <p:nvPr>
            <p:custDataLst>
              <p:tags r:id="rId4"/>
            </p:custDataLst>
          </p:nvPr>
        </p:nvSpPr>
        <p:spPr>
          <a:xfrm>
            <a:off x="1683389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97000">
                <a:schemeClr val="accent1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5"/>
            </p:custDataLst>
          </p:nvPr>
        </p:nvSpPr>
        <p:spPr>
          <a:xfrm>
            <a:off x="4393313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lang="zh-CN" altLang="en-US" kern="12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sym typeface="+mn-ea"/>
              </a:rPr>
              <a:t>严格按流程对不合格品进行处置</a:t>
            </a:r>
            <a:endParaRPr kumimoji="0" lang="zh-CN" altLang="en-US" sz="1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sym typeface="+mn-ea"/>
            </a:endParaRPr>
          </a:p>
        </p:txBody>
      </p:sp>
      <p:sp>
        <p:nvSpPr>
          <p:cNvPr id="21" name="文本框 20"/>
          <p:cNvSpPr txBox="1"/>
          <p:nvPr>
            <p:custDataLst>
              <p:tags r:id="rId6"/>
            </p:custDataLst>
          </p:nvPr>
        </p:nvSpPr>
        <p:spPr>
          <a:xfrm>
            <a:off x="5204526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2">
                  <a:alpha val="0"/>
                </a:schemeClr>
              </a:gs>
              <a:gs pos="100000">
                <a:schemeClr val="accent2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2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>
                <a:latin typeface="Noto Sans SC" panose="020B0200000000000000" charset="-122"/>
                <a:ea typeface="Noto Sans SC" panose="020B0200000000000000" charset="-122"/>
                <a:sym typeface="+mn-ea"/>
              </a:rPr>
              <a:t>不合格品处置</a:t>
            </a:r>
            <a:endParaRPr lang="zh-CN" altLang="en-US" dirty="0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2" name="矩形: 对角圆角 21"/>
          <p:cNvSpPr/>
          <p:nvPr>
            <p:custDataLst>
              <p:tags r:id="rId7"/>
            </p:custDataLst>
          </p:nvPr>
        </p:nvSpPr>
        <p:spPr>
          <a:xfrm>
            <a:off x="4393313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75000">
                <a:schemeClr val="accent2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2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02</a:t>
            </a:r>
          </a:p>
        </p:txBody>
      </p:sp>
      <p:sp>
        <p:nvSpPr>
          <p:cNvPr id="23" name="矩形: 对角圆角 22"/>
          <p:cNvSpPr/>
          <p:nvPr>
            <p:custDataLst>
              <p:tags r:id="rId8"/>
            </p:custDataLst>
          </p:nvPr>
        </p:nvSpPr>
        <p:spPr>
          <a:xfrm>
            <a:off x="5416303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2">
                  <a:alpha val="0"/>
                </a:schemeClr>
              </a:gs>
              <a:gs pos="97000">
                <a:schemeClr val="accent2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9"/>
            </p:custDataLst>
          </p:nvPr>
        </p:nvSpPr>
        <p:spPr>
          <a:xfrm>
            <a:off x="8126228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lang="zh-CN" altLang="en-US" kern="12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sym typeface="+mn-ea"/>
              </a:rPr>
              <a:t>对产生的不合格品，必要时，立即进行分析、预防，并对不合格品做好统计、跟踪，确保处理到位</a:t>
            </a:r>
            <a:endParaRPr kumimoji="0" lang="zh-CN" altLang="en-US" sz="1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10"/>
            </p:custDataLst>
          </p:nvPr>
        </p:nvSpPr>
        <p:spPr>
          <a:xfrm>
            <a:off x="8937441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 dirty="0">
                <a:latin typeface="Noto Sans SC" panose="020B0200000000000000" charset="-122"/>
                <a:ea typeface="Noto Sans SC" panose="020B0200000000000000" charset="-122"/>
                <a:sym typeface="+mn-ea"/>
              </a:rPr>
              <a:t>预防与统计</a:t>
            </a:r>
            <a:endParaRPr lang="zh-CN" altLang="en-US" dirty="0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3" name="矩形: 对角圆角 12"/>
          <p:cNvSpPr/>
          <p:nvPr>
            <p:custDataLst>
              <p:tags r:id="rId11"/>
            </p:custDataLst>
          </p:nvPr>
        </p:nvSpPr>
        <p:spPr>
          <a:xfrm>
            <a:off x="8126228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75000">
                <a:schemeClr val="accent1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03</a:t>
            </a:r>
          </a:p>
        </p:txBody>
      </p:sp>
      <p:sp>
        <p:nvSpPr>
          <p:cNvPr id="11" name="矩形: 对角圆角 10"/>
          <p:cNvSpPr/>
          <p:nvPr>
            <p:custDataLst>
              <p:tags r:id="rId12"/>
            </p:custDataLst>
          </p:nvPr>
        </p:nvSpPr>
        <p:spPr>
          <a:xfrm>
            <a:off x="9149218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97000">
                <a:schemeClr val="accent1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38354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系统功能模块</a:t>
            </a:r>
            <a:r>
              <a:rPr lang="en-US" altLang="zh-CN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</a:t>
            </a: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十八</a:t>
            </a:r>
            <a:r>
              <a:rPr lang="en-US" altLang="zh-CN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)-</a:t>
            </a: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顾客满意度</a:t>
            </a:r>
            <a:endParaRPr lang="en-US" sz="1100"/>
          </a:p>
        </p:txBody>
      </p:sp>
      <p:sp>
        <p:nvSpPr>
          <p:cNvPr id="93" name="文本框 92"/>
          <p:cNvSpPr txBox="1"/>
          <p:nvPr/>
        </p:nvSpPr>
        <p:spPr>
          <a:xfrm>
            <a:off x="1656715" y="10566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5" name="矩形: 对角圆角 4"/>
          <p:cNvSpPr>
            <a:spLocks noChangeAspect="1"/>
          </p:cNvSpPr>
          <p:nvPr/>
        </p:nvSpPr>
        <p:spPr>
          <a:xfrm>
            <a:off x="4393312" y="1253491"/>
            <a:ext cx="7125588" cy="1852566"/>
          </a:xfrm>
          <a:prstGeom prst="round2DiagRect">
            <a:avLst/>
          </a:prstGeom>
          <a:blipFill>
            <a:blip r:embed="rId15"/>
            <a:stretch>
              <a:fillRect t="-58178" b="-57386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49" name="矩形 48"/>
          <p:cNvSpPr>
            <a:spLocks noChangeAspect="1"/>
          </p:cNvSpPr>
          <p:nvPr/>
        </p:nvSpPr>
        <p:spPr>
          <a:xfrm>
            <a:off x="389238" y="1253491"/>
            <a:ext cx="3670183" cy="1852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rmAutofit/>
          </a:bodyPr>
          <a:lstStyle/>
          <a:p>
            <a:pPr algn="ctr">
              <a:buSzPct val="25000"/>
            </a:pPr>
            <a:r>
              <a:rPr lang="zh-CN" altLang="en-US" sz="2400" b="1" dirty="0">
                <a:solidFill>
                  <a:schemeClr val="tx1"/>
                </a:solidFill>
              </a:rPr>
              <a:t>及时准确了解顾客满意度，并及时有效做出应对</a:t>
            </a:r>
          </a:p>
        </p:txBody>
      </p:sp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660399" y="476763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de-DE" sz="1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按</a:t>
            </a: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体系设定的要求和规则进行满意度调查</a:t>
            </a:r>
          </a:p>
        </p:txBody>
      </p:sp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1471612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>
                <a:latin typeface="Noto Sans SC" panose="020B0200000000000000" charset="-122"/>
                <a:ea typeface="Noto Sans SC" panose="020B0200000000000000" charset="-122"/>
              </a:rPr>
              <a:t>顾客满意度调查</a:t>
            </a:r>
            <a:endParaRPr lang="zh-CN" altLang="en-US" dirty="0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0" name="矩形: 对角圆角 9"/>
          <p:cNvSpPr/>
          <p:nvPr>
            <p:custDataLst>
              <p:tags r:id="rId3"/>
            </p:custDataLst>
          </p:nvPr>
        </p:nvSpPr>
        <p:spPr>
          <a:xfrm>
            <a:off x="660399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75000">
                <a:schemeClr val="accent1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01</a:t>
            </a:r>
          </a:p>
        </p:txBody>
      </p:sp>
      <p:sp>
        <p:nvSpPr>
          <p:cNvPr id="16" name="矩形: 对角圆角 15"/>
          <p:cNvSpPr/>
          <p:nvPr>
            <p:custDataLst>
              <p:tags r:id="rId4"/>
            </p:custDataLst>
          </p:nvPr>
        </p:nvSpPr>
        <p:spPr>
          <a:xfrm>
            <a:off x="1683389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97000">
                <a:schemeClr val="accent1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5"/>
            </p:custDataLst>
          </p:nvPr>
        </p:nvSpPr>
        <p:spPr>
          <a:xfrm>
            <a:off x="4393313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对满意度进行统计分析，指出需做出的应对要求</a:t>
            </a:r>
          </a:p>
        </p:txBody>
      </p:sp>
      <p:sp>
        <p:nvSpPr>
          <p:cNvPr id="21" name="文本框 20"/>
          <p:cNvSpPr txBox="1"/>
          <p:nvPr>
            <p:custDataLst>
              <p:tags r:id="rId6"/>
            </p:custDataLst>
          </p:nvPr>
        </p:nvSpPr>
        <p:spPr>
          <a:xfrm>
            <a:off x="5204526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2">
                  <a:alpha val="0"/>
                </a:schemeClr>
              </a:gs>
              <a:gs pos="100000">
                <a:schemeClr val="accent2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2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>
                <a:latin typeface="Noto Sans SC" panose="020B0200000000000000" charset="-122"/>
                <a:ea typeface="Noto Sans SC" panose="020B0200000000000000" charset="-122"/>
              </a:rPr>
              <a:t>顾客满意度统计与分析</a:t>
            </a:r>
            <a:endParaRPr lang="zh-CN" altLang="en-US" dirty="0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2" name="矩形: 对角圆角 21"/>
          <p:cNvSpPr/>
          <p:nvPr>
            <p:custDataLst>
              <p:tags r:id="rId7"/>
            </p:custDataLst>
          </p:nvPr>
        </p:nvSpPr>
        <p:spPr>
          <a:xfrm>
            <a:off x="4393313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75000">
                <a:schemeClr val="accent2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2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02</a:t>
            </a:r>
          </a:p>
        </p:txBody>
      </p:sp>
      <p:sp>
        <p:nvSpPr>
          <p:cNvPr id="23" name="矩形: 对角圆角 22"/>
          <p:cNvSpPr/>
          <p:nvPr>
            <p:custDataLst>
              <p:tags r:id="rId8"/>
            </p:custDataLst>
          </p:nvPr>
        </p:nvSpPr>
        <p:spPr>
          <a:xfrm>
            <a:off x="5416303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2">
                  <a:alpha val="0"/>
                </a:schemeClr>
              </a:gs>
              <a:gs pos="97000">
                <a:schemeClr val="accent2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9"/>
            </p:custDataLst>
          </p:nvPr>
        </p:nvSpPr>
        <p:spPr>
          <a:xfrm>
            <a:off x="8126228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将应对要求落实到位，并跟踪闭环</a:t>
            </a:r>
          </a:p>
        </p:txBody>
      </p:sp>
      <p:sp>
        <p:nvSpPr>
          <p:cNvPr id="15" name="文本框 14"/>
          <p:cNvSpPr txBox="1"/>
          <p:nvPr>
            <p:custDataLst>
              <p:tags r:id="rId10"/>
            </p:custDataLst>
          </p:nvPr>
        </p:nvSpPr>
        <p:spPr>
          <a:xfrm>
            <a:off x="8937441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>
                <a:latin typeface="Noto Sans SC" panose="020B0200000000000000" charset="-122"/>
                <a:ea typeface="Noto Sans SC" panose="020B0200000000000000" charset="-122"/>
              </a:rPr>
              <a:t>应对与跟踪</a:t>
            </a:r>
            <a:endParaRPr lang="zh-CN" altLang="en-US" dirty="0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3" name="矩形: 对角圆角 12"/>
          <p:cNvSpPr/>
          <p:nvPr>
            <p:custDataLst>
              <p:tags r:id="rId11"/>
            </p:custDataLst>
          </p:nvPr>
        </p:nvSpPr>
        <p:spPr>
          <a:xfrm>
            <a:off x="8126228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75000">
                <a:schemeClr val="accent1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03</a:t>
            </a:r>
          </a:p>
        </p:txBody>
      </p:sp>
      <p:sp>
        <p:nvSpPr>
          <p:cNvPr id="11" name="矩形: 对角圆角 10"/>
          <p:cNvSpPr/>
          <p:nvPr>
            <p:custDataLst>
              <p:tags r:id="rId12"/>
            </p:custDataLst>
          </p:nvPr>
        </p:nvSpPr>
        <p:spPr>
          <a:xfrm>
            <a:off x="9149218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97000">
                <a:schemeClr val="accent1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用户使用需求迫切</a:t>
            </a:r>
            <a:r>
              <a:rPr 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：</a:t>
            </a:r>
            <a:endParaRPr lang="en-US" sz="1100"/>
          </a:p>
        </p:txBody>
      </p:sp>
      <p:sp>
        <p:nvSpPr>
          <p:cNvPr id="20" name="AutoShape 3"/>
          <p:cNvSpPr/>
          <p:nvPr>
            <p:custDataLst>
              <p:tags r:id="rId1"/>
            </p:custDataLst>
          </p:nvPr>
        </p:nvSpPr>
        <p:spPr>
          <a:xfrm>
            <a:off x="918210" y="2085340"/>
            <a:ext cx="2413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95000"/>
            </a:srgbClr>
          </a:solidFill>
          <a:ln w="12700" cap="flat" cmpd="sng">
            <a:noFill/>
            <a:prstDash val="solid"/>
            <a:round/>
          </a:ln>
          <a:effectLst>
            <a:outerShdw blurRad="101600" dist="508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1" name="Picture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870710" y="2339340"/>
            <a:ext cx="508000" cy="508000"/>
          </a:xfrm>
          <a:prstGeom prst="rect">
            <a:avLst/>
          </a:prstGeom>
        </p:spPr>
      </p:pic>
      <p:sp>
        <p:nvSpPr>
          <p:cNvPr id="22" name="AutoShape 5"/>
          <p:cNvSpPr/>
          <p:nvPr>
            <p:custDataLst>
              <p:tags r:id="rId3"/>
            </p:custDataLst>
          </p:nvPr>
        </p:nvSpPr>
        <p:spPr>
          <a:xfrm>
            <a:off x="1045210" y="2974340"/>
            <a:ext cx="215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</a:t>
            </a:r>
            <a:r>
              <a:rPr lang="zh-CN" altLang="en-US" sz="18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质量问题高发</a:t>
            </a:r>
            <a:endParaRPr lang="en-US" sz="1100"/>
          </a:p>
        </p:txBody>
      </p:sp>
      <p:sp>
        <p:nvSpPr>
          <p:cNvPr id="25" name="AutoShape 8"/>
          <p:cNvSpPr/>
          <p:nvPr>
            <p:custDataLst>
              <p:tags r:id="rId4"/>
            </p:custDataLst>
          </p:nvPr>
        </p:nvSpPr>
        <p:spPr>
          <a:xfrm>
            <a:off x="4279900" y="2085340"/>
            <a:ext cx="2413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95000"/>
            </a:srgbClr>
          </a:solidFill>
          <a:ln w="12700" cap="flat" cmpd="sng">
            <a:noFill/>
            <a:prstDash val="solid"/>
            <a:round/>
          </a:ln>
          <a:effectLst>
            <a:outerShdw blurRad="101600" dist="508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6" name="Picture 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232400" y="2339340"/>
            <a:ext cx="508000" cy="508000"/>
          </a:xfrm>
          <a:prstGeom prst="rect">
            <a:avLst/>
          </a:prstGeom>
        </p:spPr>
      </p:pic>
      <p:sp>
        <p:nvSpPr>
          <p:cNvPr id="27" name="AutoShape 10"/>
          <p:cNvSpPr/>
          <p:nvPr>
            <p:custDataLst>
              <p:tags r:id="rId6"/>
            </p:custDataLst>
          </p:nvPr>
        </p:nvSpPr>
        <p:spPr>
          <a:xfrm>
            <a:off x="4406900" y="2974340"/>
            <a:ext cx="215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</a:t>
            </a:r>
            <a:r>
              <a:rPr lang="zh-CN" altLang="en-US" sz="18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质量成本大</a:t>
            </a:r>
            <a:endParaRPr lang="en-US" sz="1100"/>
          </a:p>
        </p:txBody>
      </p:sp>
      <p:sp>
        <p:nvSpPr>
          <p:cNvPr id="30" name="AutoShape 13"/>
          <p:cNvSpPr/>
          <p:nvPr>
            <p:custDataLst>
              <p:tags r:id="rId7"/>
            </p:custDataLst>
          </p:nvPr>
        </p:nvSpPr>
        <p:spPr>
          <a:xfrm>
            <a:off x="7557770" y="2085340"/>
            <a:ext cx="2413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95000"/>
            </a:srgbClr>
          </a:solidFill>
          <a:ln w="12700" cap="flat" cmpd="sng">
            <a:noFill/>
            <a:prstDash val="solid"/>
            <a:round/>
          </a:ln>
          <a:effectLst>
            <a:outerShdw blurRad="101600" dist="508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31" name="Picture 14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510270" y="2339340"/>
            <a:ext cx="508000" cy="508000"/>
          </a:xfrm>
          <a:prstGeom prst="rect">
            <a:avLst/>
          </a:prstGeom>
        </p:spPr>
      </p:pic>
      <p:sp>
        <p:nvSpPr>
          <p:cNvPr id="32" name="AutoShape 15"/>
          <p:cNvSpPr/>
          <p:nvPr>
            <p:custDataLst>
              <p:tags r:id="rId9"/>
            </p:custDataLst>
          </p:nvPr>
        </p:nvSpPr>
        <p:spPr>
          <a:xfrm>
            <a:off x="7684770" y="2974340"/>
            <a:ext cx="215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</a:t>
            </a:r>
            <a:r>
              <a:rPr lang="zh-CN" altLang="en-US" sz="18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无信息化手段</a:t>
            </a:r>
            <a:endParaRPr lang="en-US" sz="110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38354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系统功能模块</a:t>
            </a:r>
            <a:r>
              <a:rPr lang="en-US" altLang="zh-CN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</a:t>
            </a: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十九</a:t>
            </a:r>
            <a:r>
              <a:rPr lang="en-US" altLang="zh-CN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)-</a:t>
            </a: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顾客财产</a:t>
            </a:r>
            <a:endParaRPr lang="en-US" sz="1100"/>
          </a:p>
        </p:txBody>
      </p:sp>
      <p:sp>
        <p:nvSpPr>
          <p:cNvPr id="93" name="文本框 92"/>
          <p:cNvSpPr txBox="1"/>
          <p:nvPr/>
        </p:nvSpPr>
        <p:spPr>
          <a:xfrm>
            <a:off x="1656715" y="10566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3" name="矩形: 对角圆角 4"/>
          <p:cNvSpPr>
            <a:spLocks noChangeAspect="1"/>
          </p:cNvSpPr>
          <p:nvPr/>
        </p:nvSpPr>
        <p:spPr>
          <a:xfrm>
            <a:off x="4393312" y="1253491"/>
            <a:ext cx="7125588" cy="1852566"/>
          </a:xfrm>
          <a:prstGeom prst="round2DiagRect">
            <a:avLst/>
          </a:prstGeom>
          <a:blipFill>
            <a:blip r:embed="rId15"/>
            <a:stretch>
              <a:fillRect t="-58178" b="-57386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4" name="矩形 3"/>
          <p:cNvSpPr>
            <a:spLocks noChangeAspect="1"/>
          </p:cNvSpPr>
          <p:nvPr/>
        </p:nvSpPr>
        <p:spPr>
          <a:xfrm>
            <a:off x="660400" y="1253491"/>
            <a:ext cx="3399021" cy="1852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rmAutofit/>
          </a:bodyPr>
          <a:lstStyle/>
          <a:p>
            <a:pPr algn="ctr">
              <a:buSzPct val="25000"/>
            </a:pPr>
            <a:r>
              <a:rPr lang="zh-CN" altLang="en-US" sz="2400" b="1" dirty="0">
                <a:solidFill>
                  <a:schemeClr val="tx1"/>
                </a:solidFill>
              </a:rPr>
              <a:t>及时准确掌控顾客财产信息，并跟踪到位</a:t>
            </a:r>
          </a:p>
        </p:txBody>
      </p:sp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660399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lang="zh-CN" altLang="en-US" sz="1400" dirty="0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</a:rPr>
              <a:t>将企业</a:t>
            </a: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各部门接收到的顾客财产统一登记并检查</a:t>
            </a:r>
          </a:p>
        </p:txBody>
      </p:sp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1471612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de-DE" dirty="0">
                <a:latin typeface="Noto Sans SC" panose="020B0200000000000000" charset="-122"/>
                <a:ea typeface="Noto Sans SC" panose="020B0200000000000000" charset="-122"/>
              </a:rPr>
              <a:t>顾客财产接收与登记检查</a:t>
            </a:r>
          </a:p>
        </p:txBody>
      </p:sp>
      <p:sp>
        <p:nvSpPr>
          <p:cNvPr id="12" name="矩形: 对角圆角 9"/>
          <p:cNvSpPr/>
          <p:nvPr>
            <p:custDataLst>
              <p:tags r:id="rId3"/>
            </p:custDataLst>
          </p:nvPr>
        </p:nvSpPr>
        <p:spPr>
          <a:xfrm>
            <a:off x="660399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75000">
                <a:schemeClr val="accent1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01</a:t>
            </a:r>
          </a:p>
        </p:txBody>
      </p:sp>
      <p:sp>
        <p:nvSpPr>
          <p:cNvPr id="17" name="矩形: 对角圆角 15"/>
          <p:cNvSpPr/>
          <p:nvPr>
            <p:custDataLst>
              <p:tags r:id="rId4"/>
            </p:custDataLst>
          </p:nvPr>
        </p:nvSpPr>
        <p:spPr>
          <a:xfrm>
            <a:off x="1683389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97000">
                <a:schemeClr val="accent1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5"/>
            </p:custDataLst>
          </p:nvPr>
        </p:nvSpPr>
        <p:spPr>
          <a:xfrm>
            <a:off x="4393313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en-US" sz="140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将顾客财产的使用和保管落实到人</a:t>
            </a:r>
            <a:endParaRPr kumimoji="0" lang="zh-CN" altLang="en-US" sz="1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6"/>
            </p:custDataLst>
          </p:nvPr>
        </p:nvSpPr>
        <p:spPr>
          <a:xfrm>
            <a:off x="5204526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2">
                  <a:alpha val="0"/>
                </a:schemeClr>
              </a:gs>
              <a:gs pos="100000">
                <a:schemeClr val="accent2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2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de-DE" dirty="0">
                <a:latin typeface="Noto Sans SC" panose="020B0200000000000000" charset="-122"/>
                <a:ea typeface="Noto Sans SC" panose="020B0200000000000000" charset="-122"/>
              </a:rPr>
              <a:t>顾客财产使用与保管</a:t>
            </a:r>
          </a:p>
        </p:txBody>
      </p:sp>
      <p:sp>
        <p:nvSpPr>
          <p:cNvPr id="24" name="矩形: 对角圆角 21"/>
          <p:cNvSpPr/>
          <p:nvPr>
            <p:custDataLst>
              <p:tags r:id="rId7"/>
            </p:custDataLst>
          </p:nvPr>
        </p:nvSpPr>
        <p:spPr>
          <a:xfrm>
            <a:off x="4393313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75000">
                <a:schemeClr val="accent2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2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02</a:t>
            </a:r>
          </a:p>
        </p:txBody>
      </p:sp>
      <p:sp>
        <p:nvSpPr>
          <p:cNvPr id="25" name="矩形: 对角圆角 22"/>
          <p:cNvSpPr/>
          <p:nvPr>
            <p:custDataLst>
              <p:tags r:id="rId8"/>
            </p:custDataLst>
          </p:nvPr>
        </p:nvSpPr>
        <p:spPr>
          <a:xfrm>
            <a:off x="5416303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2">
                  <a:alpha val="0"/>
                </a:schemeClr>
              </a:gs>
              <a:gs pos="97000">
                <a:schemeClr val="accent2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6" name="文本框 25"/>
          <p:cNvSpPr txBox="1"/>
          <p:nvPr>
            <p:custDataLst>
              <p:tags r:id="rId9"/>
            </p:custDataLst>
          </p:nvPr>
        </p:nvSpPr>
        <p:spPr>
          <a:xfrm>
            <a:off x="8126228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顾客财产使用后</a:t>
            </a: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，</a:t>
            </a: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按要求处置</a:t>
            </a: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闭环</a:t>
            </a:r>
          </a:p>
        </p:txBody>
      </p:sp>
      <p:sp>
        <p:nvSpPr>
          <p:cNvPr id="27" name="文本框 26"/>
          <p:cNvSpPr txBox="1"/>
          <p:nvPr>
            <p:custDataLst>
              <p:tags r:id="rId10"/>
            </p:custDataLst>
          </p:nvPr>
        </p:nvSpPr>
        <p:spPr>
          <a:xfrm>
            <a:off x="8937441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de-DE" dirty="0">
                <a:latin typeface="Noto Sans SC" panose="020B0200000000000000" charset="-122"/>
                <a:ea typeface="Noto Sans SC" panose="020B0200000000000000" charset="-122"/>
              </a:rPr>
              <a:t>顾客财产处置</a:t>
            </a:r>
          </a:p>
        </p:txBody>
      </p:sp>
      <p:sp>
        <p:nvSpPr>
          <p:cNvPr id="28" name="矩形: 对角圆角 12"/>
          <p:cNvSpPr/>
          <p:nvPr>
            <p:custDataLst>
              <p:tags r:id="rId11"/>
            </p:custDataLst>
          </p:nvPr>
        </p:nvSpPr>
        <p:spPr>
          <a:xfrm>
            <a:off x="8126228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75000">
                <a:schemeClr val="accent1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03</a:t>
            </a:r>
          </a:p>
        </p:txBody>
      </p:sp>
      <p:sp>
        <p:nvSpPr>
          <p:cNvPr id="29" name="矩形: 对角圆角 10"/>
          <p:cNvSpPr/>
          <p:nvPr>
            <p:custDataLst>
              <p:tags r:id="rId12"/>
            </p:custDataLst>
          </p:nvPr>
        </p:nvSpPr>
        <p:spPr>
          <a:xfrm>
            <a:off x="9149218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97000">
                <a:schemeClr val="accent1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49022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系统功能模块</a:t>
            </a:r>
            <a:r>
              <a:rPr lang="en-US" altLang="zh-CN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</a:t>
            </a: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二十</a:t>
            </a:r>
            <a:r>
              <a:rPr lang="en-US" altLang="zh-CN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)-</a:t>
            </a:r>
            <a:r>
              <a:rPr lang="zh-CN" altLang="en-US" sz="3600" b="1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绩效评价和改进管理</a:t>
            </a:r>
            <a:endParaRPr lang="en-US" sz="3600"/>
          </a:p>
          <a:p>
            <a:pPr indent="0" algn="l">
              <a:lnSpc>
                <a:spcPct val="125000"/>
              </a:lnSpc>
              <a:defRPr/>
            </a:pPr>
            <a:endParaRPr lang="en-US" sz="1100"/>
          </a:p>
        </p:txBody>
      </p:sp>
      <p:sp>
        <p:nvSpPr>
          <p:cNvPr id="93" name="文本框 92"/>
          <p:cNvSpPr txBox="1"/>
          <p:nvPr/>
        </p:nvSpPr>
        <p:spPr>
          <a:xfrm>
            <a:off x="1656715" y="10566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5" name="矩形: 对角圆角 4"/>
          <p:cNvSpPr>
            <a:spLocks noChangeAspect="1"/>
          </p:cNvSpPr>
          <p:nvPr/>
        </p:nvSpPr>
        <p:spPr>
          <a:xfrm>
            <a:off x="4393312" y="1253491"/>
            <a:ext cx="7125588" cy="1852566"/>
          </a:xfrm>
          <a:prstGeom prst="round2DiagRect">
            <a:avLst/>
          </a:prstGeom>
          <a:blipFill>
            <a:blip r:embed="rId22"/>
            <a:stretch>
              <a:fillRect t="-58178" b="-57386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49" name="矩形 48"/>
          <p:cNvSpPr>
            <a:spLocks noChangeAspect="1"/>
          </p:cNvSpPr>
          <p:nvPr/>
        </p:nvSpPr>
        <p:spPr>
          <a:xfrm>
            <a:off x="660400" y="1253491"/>
            <a:ext cx="3399021" cy="1852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rmAutofit/>
          </a:bodyPr>
          <a:lstStyle/>
          <a:p>
            <a:pPr algn="ctr">
              <a:buSzPct val="25000"/>
            </a:pPr>
            <a:r>
              <a:rPr lang="zh-CN" altLang="en-US" sz="2400" b="1" dirty="0">
                <a:solidFill>
                  <a:schemeClr val="tx1"/>
                </a:solidFill>
                <a:sym typeface="+mn-ea"/>
              </a:rPr>
              <a:t>对各部门开展及时有效的评价、奖惩，并对改进活动闭环跟踪</a:t>
            </a:r>
            <a:endParaRPr lang="zh-CN" altLang="en-US" sz="2400" b="1" dirty="0">
              <a:solidFill>
                <a:schemeClr val="tx1"/>
              </a:solidFill>
            </a:endParaRPr>
          </a:p>
        </p:txBody>
      </p:sp>
      <p:grpSp>
        <p:nvGrpSpPr>
          <p:cNvPr id="28" name="组合 27"/>
          <p:cNvGrpSpPr/>
          <p:nvPr>
            <p:custDataLst>
              <p:tags r:id="rId1"/>
            </p:custDataLst>
          </p:nvPr>
        </p:nvGrpSpPr>
        <p:grpSpPr>
          <a:xfrm>
            <a:off x="741679" y="3470941"/>
            <a:ext cx="2345690" cy="2524760"/>
            <a:chOff x="397509" y="3451256"/>
            <a:chExt cx="2345690" cy="2524760"/>
          </a:xfrm>
        </p:grpSpPr>
        <p:sp>
          <p:nvSpPr>
            <p:cNvPr id="6" name="文本框 5"/>
            <p:cNvSpPr txBox="1"/>
            <p:nvPr>
              <p:custDataLst>
                <p:tags r:id="rId17"/>
              </p:custDataLst>
            </p:nvPr>
          </p:nvSpPr>
          <p:spPr>
            <a:xfrm>
              <a:off x="660399" y="4808251"/>
              <a:ext cx="2082800" cy="11677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anchor="t" anchorCtr="0">
              <a:normAutofit/>
            </a:bodyPr>
            <a:lstStyle/>
            <a:p>
              <a:pPr marL="0" marR="0" lvl="0" indent="0" defTabSz="913765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defRPr/>
              </a:pPr>
              <a:r>
                <a:rPr kumimoji="0" lang="zh-CN" altLang="de-DE" sz="140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Noto Sans SC" panose="020B0200000000000000" charset="-122"/>
                  <a:ea typeface="Noto Sans SC" panose="020B0200000000000000" charset="-122"/>
                </a:rPr>
                <a:t>按明确的方案收集质量信息，进行统计分析，奖惩，传递，改进</a:t>
              </a:r>
            </a:p>
          </p:txBody>
        </p:sp>
        <p:sp>
          <p:nvSpPr>
            <p:cNvPr id="7" name="文本框 6"/>
            <p:cNvSpPr txBox="1"/>
            <p:nvPr>
              <p:custDataLst>
                <p:tags r:id="rId18"/>
              </p:custDataLst>
            </p:nvPr>
          </p:nvSpPr>
          <p:spPr>
            <a:xfrm>
              <a:off x="1153794" y="3627151"/>
              <a:ext cx="1589405" cy="861695"/>
            </a:xfrm>
            <a:prstGeom prst="round2DiagRect">
              <a:avLst/>
            </a:prstGeom>
            <a:gradFill>
              <a:gsLst>
                <a:gs pos="22000">
                  <a:schemeClr val="accent1">
                    <a:alpha val="0"/>
                  </a:schemeClr>
                </a:gs>
                <a:gs pos="100000">
                  <a:schemeClr val="accent1">
                    <a:alpha val="30000"/>
                  </a:schemeClr>
                </a:gs>
              </a:gsLst>
              <a:path path="circle">
                <a:fillToRect l="50000" t="50000" r="50000" b="50000"/>
              </a:path>
            </a:gradFill>
            <a:ln w="9525">
              <a:solidFill>
                <a:schemeClr val="accent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  <a:noAutofit/>
            </a:bodyPr>
            <a:lstStyle>
              <a:defPPr>
                <a:defRPr lang="en-US"/>
              </a:defPPr>
              <a:lvl1pPr algn="ctr">
                <a:defRPr b="1">
                  <a:solidFill>
                    <a:schemeClr val="tx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zh-CN" altLang="en-US">
                  <a:latin typeface="Noto Sans SC" panose="020B0200000000000000" charset="-122"/>
                  <a:ea typeface="Noto Sans SC" panose="020B0200000000000000" charset="-122"/>
                </a:rPr>
                <a:t>质量信息收集与处理</a:t>
              </a:r>
              <a:endParaRPr lang="zh-CN" altLang="en-US" dirty="0">
                <a:latin typeface="Noto Sans SC" panose="020B0200000000000000" charset="-122"/>
                <a:ea typeface="Noto Sans SC" panose="020B0200000000000000" charset="-122"/>
              </a:endParaRPr>
            </a:p>
          </p:txBody>
        </p:sp>
        <p:sp>
          <p:nvSpPr>
            <p:cNvPr id="12" name="矩形: 对角圆角 9"/>
            <p:cNvSpPr/>
            <p:nvPr>
              <p:custDataLst>
                <p:tags r:id="rId19"/>
              </p:custDataLst>
            </p:nvPr>
          </p:nvSpPr>
          <p:spPr>
            <a:xfrm>
              <a:off x="397509" y="3451256"/>
              <a:ext cx="756285" cy="1167130"/>
            </a:xfrm>
            <a:prstGeom prst="round2DiagRect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75000">
                  <a:schemeClr val="accent1"/>
                </a:gs>
              </a:gsLst>
              <a:lin ang="2700000" scaled="1"/>
              <a:tileRect/>
            </a:gradFill>
            <a:ln w="12700">
              <a:solidFill>
                <a:schemeClr val="bg1"/>
              </a:solidFill>
            </a:ln>
            <a:effectLst>
              <a:outerShdw blurRad="127000" dist="63500" dir="2700000" algn="tl" rotWithShape="0">
                <a:schemeClr val="accent1">
                  <a:alpha val="1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/>
            <a:p>
              <a:pPr algn="ctr"/>
              <a:r>
                <a:rPr lang="en-US" altLang="zh-CN" sz="2400" b="1" dirty="0">
                  <a:solidFill>
                    <a:srgbClr val="FFFFFF"/>
                  </a:solidFill>
                  <a:latin typeface="Noto Sans SC" panose="020B0200000000000000" charset="-122"/>
                  <a:ea typeface="Noto Sans SC" panose="020B0200000000000000" charset="-122"/>
                </a:rPr>
                <a:t>01</a:t>
              </a:r>
            </a:p>
          </p:txBody>
        </p:sp>
      </p:grpSp>
      <p:sp>
        <p:nvSpPr>
          <p:cNvPr id="17" name="矩形: 对角圆角 15"/>
          <p:cNvSpPr/>
          <p:nvPr>
            <p:custDataLst>
              <p:tags r:id="rId2"/>
            </p:custDataLst>
          </p:nvPr>
        </p:nvSpPr>
        <p:spPr>
          <a:xfrm>
            <a:off x="2027555" y="3518535"/>
            <a:ext cx="1103630" cy="76200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97000">
                <a:schemeClr val="accent1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grpSp>
        <p:nvGrpSpPr>
          <p:cNvPr id="29" name="组合 28"/>
          <p:cNvGrpSpPr/>
          <p:nvPr>
            <p:custDataLst>
              <p:tags r:id="rId3"/>
            </p:custDataLst>
          </p:nvPr>
        </p:nvGrpSpPr>
        <p:grpSpPr>
          <a:xfrm>
            <a:off x="3430653" y="3481101"/>
            <a:ext cx="2336800" cy="2453640"/>
            <a:chOff x="3086483" y="3461416"/>
            <a:chExt cx="2336800" cy="2453640"/>
          </a:xfrm>
        </p:grpSpPr>
        <p:sp>
          <p:nvSpPr>
            <p:cNvPr id="18" name="文本框 17"/>
            <p:cNvSpPr txBox="1"/>
            <p:nvPr>
              <p:custDataLst>
                <p:tags r:id="rId14"/>
              </p:custDataLst>
            </p:nvPr>
          </p:nvSpPr>
          <p:spPr>
            <a:xfrm>
              <a:off x="3168398" y="4797456"/>
              <a:ext cx="2254885" cy="11176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anchor="t" anchorCtr="0">
              <a:normAutofit/>
            </a:bodyPr>
            <a:lstStyle/>
            <a:p>
              <a:pPr marL="0" marR="0" lvl="0" indent="0" defTabSz="913765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defRPr/>
              </a:pPr>
              <a:r>
                <a:rPr kumimoji="0" lang="zh-CN" altLang="de-DE" sz="140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Noto Sans SC" panose="020B0200000000000000" charset="-122"/>
                  <a:ea typeface="Noto Sans SC" panose="020B0200000000000000" charset="-122"/>
                </a:rPr>
                <a:t>定期开展内审活动，并对改进活动闭环跟踪</a:t>
              </a:r>
            </a:p>
          </p:txBody>
        </p:sp>
        <p:sp>
          <p:nvSpPr>
            <p:cNvPr id="19" name="文本框 18"/>
            <p:cNvSpPr txBox="1"/>
            <p:nvPr>
              <p:custDataLst>
                <p:tags r:id="rId15"/>
              </p:custDataLst>
            </p:nvPr>
          </p:nvSpPr>
          <p:spPr>
            <a:xfrm>
              <a:off x="3830703" y="3607466"/>
              <a:ext cx="1495425" cy="877570"/>
            </a:xfrm>
            <a:prstGeom prst="round2DiagRect">
              <a:avLst/>
            </a:prstGeom>
            <a:gradFill>
              <a:gsLst>
                <a:gs pos="22000">
                  <a:schemeClr val="accent2">
                    <a:alpha val="0"/>
                  </a:schemeClr>
                </a:gs>
                <a:gs pos="100000">
                  <a:schemeClr val="accent2">
                    <a:alpha val="30000"/>
                  </a:schemeClr>
                </a:gs>
              </a:gsLst>
              <a:path path="circle">
                <a:fillToRect l="50000" t="50000" r="50000" b="50000"/>
              </a:path>
            </a:gradFill>
            <a:ln w="9525">
              <a:solidFill>
                <a:schemeClr val="accent2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  <a:noAutofit/>
            </a:bodyPr>
            <a:lstStyle>
              <a:defPPr>
                <a:defRPr lang="en-US"/>
              </a:defPPr>
              <a:lvl1pPr algn="ctr">
                <a:defRPr b="1">
                  <a:solidFill>
                    <a:schemeClr val="tx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zh-CN" altLang="en-US">
                  <a:latin typeface="Noto Sans SC" panose="020B0200000000000000" charset="-122"/>
                  <a:ea typeface="Noto Sans SC" panose="020B0200000000000000" charset="-122"/>
                </a:rPr>
                <a:t>内部审核管理</a:t>
              </a:r>
              <a:endParaRPr lang="zh-CN" altLang="en-US" dirty="0">
                <a:latin typeface="Noto Sans SC" panose="020B0200000000000000" charset="-122"/>
                <a:ea typeface="Noto Sans SC" panose="020B0200000000000000" charset="-122"/>
              </a:endParaRPr>
            </a:p>
          </p:txBody>
        </p:sp>
        <p:sp>
          <p:nvSpPr>
            <p:cNvPr id="24" name="矩形: 对角圆角 21"/>
            <p:cNvSpPr/>
            <p:nvPr>
              <p:custDataLst>
                <p:tags r:id="rId16"/>
              </p:custDataLst>
            </p:nvPr>
          </p:nvSpPr>
          <p:spPr>
            <a:xfrm>
              <a:off x="3086483" y="3461416"/>
              <a:ext cx="734695" cy="1035050"/>
            </a:xfrm>
            <a:prstGeom prst="round2DiagRect">
              <a:avLst/>
            </a:prstGeom>
            <a:gradFill flip="none" rotWithShape="1">
              <a:gsLst>
                <a:gs pos="0">
                  <a:schemeClr val="accent2">
                    <a:lumMod val="60000"/>
                    <a:lumOff val="40000"/>
                  </a:schemeClr>
                </a:gs>
                <a:gs pos="75000">
                  <a:schemeClr val="accent2"/>
                </a:gs>
              </a:gsLst>
              <a:lin ang="2700000" scaled="1"/>
              <a:tileRect/>
            </a:gradFill>
            <a:ln w="12700">
              <a:solidFill>
                <a:schemeClr val="bg1"/>
              </a:solidFill>
            </a:ln>
            <a:effectLst>
              <a:outerShdw blurRad="127000" dist="63500" dir="2700000" algn="tl" rotWithShape="0">
                <a:schemeClr val="accent2">
                  <a:alpha val="1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normAutofit/>
            </a:bodyPr>
            <a:lstStyle/>
            <a:p>
              <a:pPr algn="ctr"/>
              <a:r>
                <a:rPr lang="en-US" altLang="zh-CN" sz="2400" b="1" dirty="0">
                  <a:solidFill>
                    <a:srgbClr val="FFFFFF"/>
                  </a:solidFill>
                  <a:latin typeface="Noto Sans SC" panose="020B0200000000000000" charset="-122"/>
                  <a:ea typeface="Noto Sans SC" panose="020B0200000000000000" charset="-122"/>
                </a:rPr>
                <a:t>02</a:t>
              </a:r>
            </a:p>
          </p:txBody>
        </p:sp>
      </p:grpSp>
      <p:sp>
        <p:nvSpPr>
          <p:cNvPr id="25" name="矩形: 对角圆角 22"/>
          <p:cNvSpPr/>
          <p:nvPr>
            <p:custDataLst>
              <p:tags r:id="rId4"/>
            </p:custDataLst>
          </p:nvPr>
        </p:nvSpPr>
        <p:spPr>
          <a:xfrm flipV="1">
            <a:off x="4568190" y="3547110"/>
            <a:ext cx="793750" cy="107315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2">
                  <a:alpha val="0"/>
                </a:schemeClr>
              </a:gs>
              <a:gs pos="97000">
                <a:schemeClr val="accent2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grpSp>
        <p:nvGrpSpPr>
          <p:cNvPr id="30" name="组合 29"/>
          <p:cNvGrpSpPr/>
          <p:nvPr>
            <p:custDataLst>
              <p:tags r:id="rId5"/>
            </p:custDataLst>
          </p:nvPr>
        </p:nvGrpSpPr>
        <p:grpSpPr>
          <a:xfrm>
            <a:off x="6098038" y="3414426"/>
            <a:ext cx="2489835" cy="2517775"/>
            <a:chOff x="5753868" y="3394741"/>
            <a:chExt cx="2489835" cy="2517775"/>
          </a:xfrm>
        </p:grpSpPr>
        <p:sp>
          <p:nvSpPr>
            <p:cNvPr id="26" name="文本框 25"/>
            <p:cNvSpPr txBox="1"/>
            <p:nvPr>
              <p:custDataLst>
                <p:tags r:id="rId11"/>
              </p:custDataLst>
            </p:nvPr>
          </p:nvSpPr>
          <p:spPr>
            <a:xfrm>
              <a:off x="5848483" y="4801266"/>
              <a:ext cx="2395220" cy="111125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anchor="t" anchorCtr="0">
              <a:normAutofit/>
            </a:bodyPr>
            <a:lstStyle/>
            <a:p>
              <a:pPr marL="0" marR="0" lvl="0" indent="0" defTabSz="913765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defRPr/>
              </a:pPr>
              <a:r>
                <a:rPr kumimoji="0" lang="zh-CN" altLang="de-DE" sz="140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Noto Sans SC" panose="020B0200000000000000" charset="-122"/>
                  <a:ea typeface="Noto Sans SC" panose="020B0200000000000000" charset="-122"/>
                </a:rPr>
                <a:t>按计划组织第三方审核，并保证活动高效，准确，对改进活动闭环跟踪</a:t>
              </a:r>
            </a:p>
          </p:txBody>
        </p:sp>
        <p:sp>
          <p:nvSpPr>
            <p:cNvPr id="27" name="文本框 26"/>
            <p:cNvSpPr txBox="1"/>
            <p:nvPr>
              <p:custDataLst>
                <p:tags r:id="rId12"/>
              </p:custDataLst>
            </p:nvPr>
          </p:nvSpPr>
          <p:spPr>
            <a:xfrm>
              <a:off x="6509518" y="3627151"/>
              <a:ext cx="1518920" cy="851535"/>
            </a:xfrm>
            <a:prstGeom prst="round2DiagRect">
              <a:avLst/>
            </a:prstGeom>
            <a:gradFill>
              <a:gsLst>
                <a:gs pos="22000">
                  <a:schemeClr val="accent1">
                    <a:alpha val="0"/>
                  </a:schemeClr>
                </a:gs>
                <a:gs pos="100000">
                  <a:schemeClr val="accent1">
                    <a:alpha val="30000"/>
                  </a:schemeClr>
                </a:gs>
              </a:gsLst>
              <a:path path="circle">
                <a:fillToRect l="50000" t="50000" r="50000" b="50000"/>
              </a:path>
            </a:gradFill>
            <a:ln w="9525">
              <a:solidFill>
                <a:schemeClr val="accent1">
                  <a:alpha val="50000"/>
                </a:schemeClr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  <a:noAutofit/>
            </a:bodyPr>
            <a:lstStyle>
              <a:defPPr>
                <a:defRPr lang="en-US"/>
              </a:defPPr>
              <a:lvl1pPr algn="ctr">
                <a:defRPr b="1">
                  <a:solidFill>
                    <a:schemeClr val="tx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zh-CN" altLang="de-DE" dirty="0">
                  <a:latin typeface="Noto Sans SC" panose="020B0200000000000000" charset="-122"/>
                  <a:ea typeface="Noto Sans SC" panose="020B0200000000000000" charset="-122"/>
                </a:rPr>
                <a:t>第三方审核管理</a:t>
              </a:r>
            </a:p>
          </p:txBody>
        </p:sp>
        <p:sp>
          <p:nvSpPr>
            <p:cNvPr id="31" name="矩形: 对角圆角 12"/>
            <p:cNvSpPr/>
            <p:nvPr>
              <p:custDataLst>
                <p:tags r:id="rId13"/>
              </p:custDataLst>
            </p:nvPr>
          </p:nvSpPr>
          <p:spPr>
            <a:xfrm>
              <a:off x="5753868" y="3394741"/>
              <a:ext cx="755650" cy="1068705"/>
            </a:xfrm>
            <a:prstGeom prst="round2DiagRect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75000">
                  <a:schemeClr val="accent1"/>
                </a:gs>
              </a:gsLst>
              <a:lin ang="2700000" scaled="1"/>
              <a:tileRect/>
            </a:gradFill>
            <a:ln w="12700">
              <a:solidFill>
                <a:schemeClr val="bg1"/>
              </a:solidFill>
            </a:ln>
            <a:effectLst>
              <a:outerShdw blurRad="127000" dist="63500" dir="2700000" algn="tl" rotWithShape="0">
                <a:schemeClr val="accent1">
                  <a:alpha val="15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/>
            <a:p>
              <a:pPr algn="ctr"/>
              <a:r>
                <a:rPr lang="en-US" altLang="zh-CN" sz="2400" b="1" dirty="0">
                  <a:solidFill>
                    <a:srgbClr val="FFFFFF"/>
                  </a:solidFill>
                  <a:latin typeface="Noto Sans SC" panose="020B0200000000000000" charset="-122"/>
                  <a:ea typeface="Noto Sans SC" panose="020B0200000000000000" charset="-122"/>
                </a:rPr>
                <a:t>03</a:t>
              </a:r>
            </a:p>
          </p:txBody>
        </p:sp>
      </p:grpSp>
      <p:sp>
        <p:nvSpPr>
          <p:cNvPr id="32" name="矩形: 对角圆角 10"/>
          <p:cNvSpPr/>
          <p:nvPr>
            <p:custDataLst>
              <p:tags r:id="rId6"/>
            </p:custDataLst>
          </p:nvPr>
        </p:nvSpPr>
        <p:spPr>
          <a:xfrm>
            <a:off x="6518413" y="3597306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97000">
                <a:schemeClr val="accent1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33" name="文本框 32"/>
          <p:cNvSpPr txBox="1"/>
          <p:nvPr>
            <p:custDataLst>
              <p:tags r:id="rId7"/>
            </p:custDataLst>
          </p:nvPr>
        </p:nvSpPr>
        <p:spPr>
          <a:xfrm>
            <a:off x="8980170" y="4582160"/>
            <a:ext cx="2263775" cy="105727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 lnSpcReduction="10000"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endParaRPr kumimoji="0" lang="zh-CN" altLang="de-DE" sz="1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</a:endParaRPr>
          </a:p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lang="zh-CN" altLang="en-US" sz="140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  <a:sym typeface="+mn-ea"/>
              </a:rPr>
              <a:t>定期开展管理评审活动，并保证活动高效准确，对改进活动闭环跟踪</a:t>
            </a:r>
            <a:endParaRPr kumimoji="0" lang="zh-CN" altLang="en-US" sz="1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  <a:sym typeface="+mn-ea"/>
            </a:endParaRPr>
          </a:p>
        </p:txBody>
      </p:sp>
      <p:sp>
        <p:nvSpPr>
          <p:cNvPr id="34" name="文本框 33"/>
          <p:cNvSpPr txBox="1"/>
          <p:nvPr>
            <p:custDataLst>
              <p:tags r:id="rId8"/>
            </p:custDataLst>
          </p:nvPr>
        </p:nvSpPr>
        <p:spPr>
          <a:xfrm>
            <a:off x="9698990" y="3632835"/>
            <a:ext cx="1544955" cy="743585"/>
          </a:xfrm>
          <a:prstGeom prst="round2DiagRect">
            <a:avLst/>
          </a:prstGeom>
          <a:gradFill>
            <a:gsLst>
              <a:gs pos="22000">
                <a:schemeClr val="accent2">
                  <a:alpha val="0"/>
                </a:schemeClr>
              </a:gs>
              <a:gs pos="100000">
                <a:schemeClr val="accent2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2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>
                <a:latin typeface="Noto Sans SC" panose="020B0200000000000000" charset="-122"/>
                <a:ea typeface="Noto Sans SC" panose="020B0200000000000000" charset="-122"/>
                <a:sym typeface="+mn-ea"/>
              </a:rPr>
              <a:t>管理评审</a:t>
            </a:r>
            <a:endParaRPr lang="zh-CN" altLang="en-US" dirty="0">
              <a:latin typeface="Noto Sans SC" panose="020B0200000000000000" charset="-122"/>
              <a:ea typeface="Noto Sans SC" panose="020B0200000000000000" charset="-122"/>
              <a:sym typeface="+mn-ea"/>
            </a:endParaRPr>
          </a:p>
        </p:txBody>
      </p:sp>
      <p:sp>
        <p:nvSpPr>
          <p:cNvPr id="35" name="矩形: 对角圆角 21"/>
          <p:cNvSpPr/>
          <p:nvPr>
            <p:custDataLst>
              <p:tags r:id="rId9"/>
            </p:custDataLst>
          </p:nvPr>
        </p:nvSpPr>
        <p:spPr>
          <a:xfrm>
            <a:off x="8980170" y="3457575"/>
            <a:ext cx="643255" cy="1016635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75000">
                <a:schemeClr val="accent2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2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04</a:t>
            </a:r>
          </a:p>
        </p:txBody>
      </p:sp>
      <p:sp>
        <p:nvSpPr>
          <p:cNvPr id="36" name="矩形: 对角圆角 22"/>
          <p:cNvSpPr/>
          <p:nvPr>
            <p:custDataLst>
              <p:tags r:id="rId10"/>
            </p:custDataLst>
          </p:nvPr>
        </p:nvSpPr>
        <p:spPr>
          <a:xfrm flipV="1">
            <a:off x="10044430" y="3457575"/>
            <a:ext cx="1102360" cy="76200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2">
                  <a:alpha val="0"/>
                </a:schemeClr>
              </a:gs>
              <a:gs pos="97000">
                <a:schemeClr val="accent2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38354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系统功能模块</a:t>
            </a:r>
            <a:r>
              <a:rPr lang="en-US" altLang="zh-CN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</a:t>
            </a: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二十一</a:t>
            </a:r>
            <a:r>
              <a:rPr lang="en-US" altLang="zh-CN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)-</a:t>
            </a: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质量体系培训管理</a:t>
            </a:r>
            <a:endParaRPr lang="en-US" sz="1100"/>
          </a:p>
        </p:txBody>
      </p:sp>
      <p:sp>
        <p:nvSpPr>
          <p:cNvPr id="93" name="文本框 92"/>
          <p:cNvSpPr txBox="1"/>
          <p:nvPr/>
        </p:nvSpPr>
        <p:spPr>
          <a:xfrm>
            <a:off x="1656715" y="10566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5" name="矩形: 对角圆角 4"/>
          <p:cNvSpPr>
            <a:spLocks noChangeAspect="1"/>
          </p:cNvSpPr>
          <p:nvPr/>
        </p:nvSpPr>
        <p:spPr>
          <a:xfrm>
            <a:off x="4393312" y="1253491"/>
            <a:ext cx="7125588" cy="1852566"/>
          </a:xfrm>
          <a:prstGeom prst="round2DiagRect">
            <a:avLst/>
          </a:prstGeom>
          <a:blipFill>
            <a:blip r:embed="rId15"/>
            <a:stretch>
              <a:fillRect t="-58178" b="-57386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49" name="矩形 48"/>
          <p:cNvSpPr>
            <a:spLocks noChangeAspect="1"/>
          </p:cNvSpPr>
          <p:nvPr/>
        </p:nvSpPr>
        <p:spPr>
          <a:xfrm>
            <a:off x="660400" y="1253491"/>
            <a:ext cx="3399021" cy="1852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rmAutofit/>
          </a:bodyPr>
          <a:lstStyle/>
          <a:p>
            <a:pPr algn="ctr">
              <a:buSzPct val="25000"/>
            </a:pPr>
            <a:r>
              <a:rPr lang="zh-CN" altLang="en-US" sz="2400" b="1" dirty="0">
                <a:solidFill>
                  <a:schemeClr val="tx1"/>
                </a:solidFill>
              </a:rPr>
              <a:t>对全员全要素进行及时有效培训，并对变化应对快速有效</a:t>
            </a:r>
          </a:p>
        </p:txBody>
      </p:sp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660399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lang="zh-CN" altLang="en-US" sz="1400" dirty="0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</a:rPr>
              <a:t>软件中编制</a:t>
            </a: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各岗位</a:t>
            </a: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培训</a:t>
            </a: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教材</a:t>
            </a:r>
          </a:p>
        </p:txBody>
      </p:sp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1471612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de-DE" dirty="0">
                <a:latin typeface="Noto Sans SC" panose="020B0200000000000000" charset="-122"/>
                <a:ea typeface="Noto Sans SC" panose="020B0200000000000000" charset="-122"/>
              </a:rPr>
              <a:t>培训教材</a:t>
            </a:r>
          </a:p>
        </p:txBody>
      </p:sp>
      <p:sp>
        <p:nvSpPr>
          <p:cNvPr id="10" name="矩形: 对角圆角 9"/>
          <p:cNvSpPr/>
          <p:nvPr>
            <p:custDataLst>
              <p:tags r:id="rId3"/>
            </p:custDataLst>
          </p:nvPr>
        </p:nvSpPr>
        <p:spPr>
          <a:xfrm>
            <a:off x="660399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75000">
                <a:schemeClr val="accent1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01</a:t>
            </a:r>
          </a:p>
        </p:txBody>
      </p:sp>
      <p:sp>
        <p:nvSpPr>
          <p:cNvPr id="16" name="矩形: 对角圆角 15"/>
          <p:cNvSpPr/>
          <p:nvPr>
            <p:custDataLst>
              <p:tags r:id="rId4"/>
            </p:custDataLst>
          </p:nvPr>
        </p:nvSpPr>
        <p:spPr>
          <a:xfrm>
            <a:off x="1683389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97000">
                <a:schemeClr val="accent1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5"/>
            </p:custDataLst>
          </p:nvPr>
        </p:nvSpPr>
        <p:spPr>
          <a:xfrm>
            <a:off x="4393312" y="4747317"/>
            <a:ext cx="3576795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当教材或人员发生变化时，软件自动产生培训需求</a:t>
            </a:r>
          </a:p>
        </p:txBody>
      </p:sp>
      <p:sp>
        <p:nvSpPr>
          <p:cNvPr id="21" name="文本框 20"/>
          <p:cNvSpPr txBox="1"/>
          <p:nvPr>
            <p:custDataLst>
              <p:tags r:id="rId6"/>
            </p:custDataLst>
          </p:nvPr>
        </p:nvSpPr>
        <p:spPr>
          <a:xfrm>
            <a:off x="5204526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2">
                  <a:alpha val="0"/>
                </a:schemeClr>
              </a:gs>
              <a:gs pos="100000">
                <a:schemeClr val="accent2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2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de-DE" dirty="0">
                <a:latin typeface="Noto Sans SC" panose="020B0200000000000000" charset="-122"/>
                <a:ea typeface="Noto Sans SC" panose="020B0200000000000000" charset="-122"/>
              </a:rPr>
              <a:t>培训需求</a:t>
            </a:r>
          </a:p>
        </p:txBody>
      </p:sp>
      <p:sp>
        <p:nvSpPr>
          <p:cNvPr id="22" name="矩形: 对角圆角 21"/>
          <p:cNvSpPr/>
          <p:nvPr>
            <p:custDataLst>
              <p:tags r:id="rId7"/>
            </p:custDataLst>
          </p:nvPr>
        </p:nvSpPr>
        <p:spPr>
          <a:xfrm>
            <a:off x="4393313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75000">
                <a:schemeClr val="accent2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2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02</a:t>
            </a:r>
          </a:p>
        </p:txBody>
      </p:sp>
      <p:sp>
        <p:nvSpPr>
          <p:cNvPr id="23" name="矩形: 对角圆角 22"/>
          <p:cNvSpPr/>
          <p:nvPr>
            <p:custDataLst>
              <p:tags r:id="rId8"/>
            </p:custDataLst>
          </p:nvPr>
        </p:nvSpPr>
        <p:spPr>
          <a:xfrm>
            <a:off x="5416303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2">
                  <a:alpha val="0"/>
                </a:schemeClr>
              </a:gs>
              <a:gs pos="97000">
                <a:schemeClr val="accent2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9"/>
            </p:custDataLst>
          </p:nvPr>
        </p:nvSpPr>
        <p:spPr>
          <a:xfrm>
            <a:off x="8126228" y="476636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软件自动管控培训、考核全流程</a:t>
            </a:r>
          </a:p>
        </p:txBody>
      </p:sp>
      <p:sp>
        <p:nvSpPr>
          <p:cNvPr id="15" name="文本框 14"/>
          <p:cNvSpPr txBox="1"/>
          <p:nvPr>
            <p:custDataLst>
              <p:tags r:id="rId10"/>
            </p:custDataLst>
          </p:nvPr>
        </p:nvSpPr>
        <p:spPr>
          <a:xfrm>
            <a:off x="8937441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de-DE" dirty="0">
                <a:latin typeface="Noto Sans SC" panose="020B0200000000000000" charset="-122"/>
                <a:ea typeface="Noto Sans SC" panose="020B0200000000000000" charset="-122"/>
              </a:rPr>
              <a:t>培训与考核</a:t>
            </a:r>
          </a:p>
        </p:txBody>
      </p:sp>
      <p:sp>
        <p:nvSpPr>
          <p:cNvPr id="13" name="矩形: 对角圆角 12"/>
          <p:cNvSpPr/>
          <p:nvPr>
            <p:custDataLst>
              <p:tags r:id="rId11"/>
            </p:custDataLst>
          </p:nvPr>
        </p:nvSpPr>
        <p:spPr>
          <a:xfrm>
            <a:off x="8126228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75000">
                <a:schemeClr val="accent1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03</a:t>
            </a:r>
          </a:p>
        </p:txBody>
      </p:sp>
      <p:sp>
        <p:nvSpPr>
          <p:cNvPr id="11" name="矩形: 对角圆角 10"/>
          <p:cNvSpPr/>
          <p:nvPr>
            <p:custDataLst>
              <p:tags r:id="rId12"/>
            </p:custDataLst>
          </p:nvPr>
        </p:nvSpPr>
        <p:spPr>
          <a:xfrm>
            <a:off x="9149218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97000">
                <a:schemeClr val="accent1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38354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系统功能模块</a:t>
            </a:r>
            <a:r>
              <a:rPr lang="en-US" altLang="zh-CN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</a:t>
            </a: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二十二</a:t>
            </a:r>
            <a:r>
              <a:rPr lang="en-US" altLang="zh-CN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)-</a:t>
            </a: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档案管理</a:t>
            </a:r>
            <a:endParaRPr lang="en-US" sz="1100"/>
          </a:p>
        </p:txBody>
      </p:sp>
      <p:sp>
        <p:nvSpPr>
          <p:cNvPr id="93" name="文本框 92"/>
          <p:cNvSpPr txBox="1"/>
          <p:nvPr/>
        </p:nvSpPr>
        <p:spPr>
          <a:xfrm>
            <a:off x="1656715" y="10566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5" name="矩形: 对角圆角 4"/>
          <p:cNvSpPr>
            <a:spLocks noChangeAspect="1"/>
          </p:cNvSpPr>
          <p:nvPr/>
        </p:nvSpPr>
        <p:spPr>
          <a:xfrm>
            <a:off x="4393312" y="1253491"/>
            <a:ext cx="7125588" cy="1852566"/>
          </a:xfrm>
          <a:prstGeom prst="round2DiagRect">
            <a:avLst/>
          </a:prstGeom>
          <a:blipFill>
            <a:blip r:embed="rId15"/>
            <a:stretch>
              <a:fillRect t="-58178" b="-57386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sp>
        <p:nvSpPr>
          <p:cNvPr id="49" name="矩形 48"/>
          <p:cNvSpPr>
            <a:spLocks noChangeAspect="1"/>
          </p:cNvSpPr>
          <p:nvPr/>
        </p:nvSpPr>
        <p:spPr>
          <a:xfrm>
            <a:off x="660400" y="1253491"/>
            <a:ext cx="3399021" cy="18525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rmAutofit/>
          </a:bodyPr>
          <a:lstStyle/>
          <a:p>
            <a:pPr algn="ctr">
              <a:buSzPct val="25000"/>
            </a:pPr>
            <a:r>
              <a:rPr lang="zh-CN" altLang="en-US" sz="2400" b="1" dirty="0">
                <a:solidFill>
                  <a:schemeClr val="tx1"/>
                </a:solidFill>
              </a:rPr>
              <a:t>对基础数据和运行数据及时保存，能快速检索</a:t>
            </a:r>
          </a:p>
        </p:txBody>
      </p:sp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660399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lvl="0" defTabSz="913765">
              <a:lnSpc>
                <a:spcPct val="120000"/>
              </a:lnSpc>
              <a:buSzPct val="25000"/>
              <a:defRPr/>
            </a:pP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软件每天自动</a:t>
            </a:r>
            <a:r>
              <a:rPr lang="zh-CN" altLang="de-DE" sz="1400" dirty="0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</a:rPr>
              <a:t>按既定规则</a:t>
            </a:r>
            <a:r>
              <a:rPr lang="zh-CN" altLang="en-US" sz="1400" dirty="0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</a:rPr>
              <a:t>对</a:t>
            </a:r>
            <a:r>
              <a:rPr kumimoji="0" lang="zh-CN" altLang="de-DE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各部门档案进行管理</a:t>
            </a:r>
          </a:p>
        </p:txBody>
      </p:sp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1471612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>
                <a:latin typeface="Noto Sans SC" panose="020B0200000000000000" charset="-122"/>
                <a:ea typeface="Noto Sans SC" panose="020B0200000000000000" charset="-122"/>
              </a:rPr>
              <a:t>部门档案管理</a:t>
            </a:r>
            <a:endParaRPr lang="zh-CN" altLang="en-US" dirty="0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0" name="矩形: 对角圆角 9"/>
          <p:cNvSpPr/>
          <p:nvPr>
            <p:custDataLst>
              <p:tags r:id="rId3"/>
            </p:custDataLst>
          </p:nvPr>
        </p:nvSpPr>
        <p:spPr>
          <a:xfrm>
            <a:off x="660399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75000">
                <a:schemeClr val="accent1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01</a:t>
            </a:r>
          </a:p>
        </p:txBody>
      </p:sp>
      <p:sp>
        <p:nvSpPr>
          <p:cNvPr id="16" name="矩形: 对角圆角 15"/>
          <p:cNvSpPr/>
          <p:nvPr>
            <p:custDataLst>
              <p:tags r:id="rId4"/>
            </p:custDataLst>
          </p:nvPr>
        </p:nvSpPr>
        <p:spPr>
          <a:xfrm>
            <a:off x="1683389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97000">
                <a:schemeClr val="accent1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5"/>
            </p:custDataLst>
          </p:nvPr>
        </p:nvSpPr>
        <p:spPr>
          <a:xfrm>
            <a:off x="4393313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lang="zh-CN" altLang="en-US" sz="1400" dirty="0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</a:rPr>
              <a:t>软件每个月自动</a:t>
            </a: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to Sans SC" panose="020B0200000000000000" charset="-122"/>
                <a:ea typeface="Noto Sans SC" panose="020B0200000000000000" charset="-122"/>
              </a:rPr>
              <a:t>收集各部门体系档案资料，并整理保管</a:t>
            </a:r>
          </a:p>
        </p:txBody>
      </p:sp>
      <p:sp>
        <p:nvSpPr>
          <p:cNvPr id="21" name="文本框 20"/>
          <p:cNvSpPr txBox="1"/>
          <p:nvPr>
            <p:custDataLst>
              <p:tags r:id="rId6"/>
            </p:custDataLst>
          </p:nvPr>
        </p:nvSpPr>
        <p:spPr>
          <a:xfrm>
            <a:off x="5204526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2">
                  <a:alpha val="0"/>
                </a:schemeClr>
              </a:gs>
              <a:gs pos="100000">
                <a:schemeClr val="accent2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2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>
                <a:latin typeface="Noto Sans SC" panose="020B0200000000000000" charset="-122"/>
                <a:ea typeface="Noto Sans SC" panose="020B0200000000000000" charset="-122"/>
              </a:rPr>
              <a:t>体系档案管理</a:t>
            </a:r>
            <a:endParaRPr lang="zh-CN" altLang="en-US" dirty="0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2" name="矩形: 对角圆角 21"/>
          <p:cNvSpPr/>
          <p:nvPr>
            <p:custDataLst>
              <p:tags r:id="rId7"/>
            </p:custDataLst>
          </p:nvPr>
        </p:nvSpPr>
        <p:spPr>
          <a:xfrm>
            <a:off x="4393313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75000">
                <a:schemeClr val="accent2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2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02</a:t>
            </a:r>
          </a:p>
        </p:txBody>
      </p:sp>
      <p:sp>
        <p:nvSpPr>
          <p:cNvPr id="23" name="矩形: 对角圆角 22"/>
          <p:cNvSpPr/>
          <p:nvPr>
            <p:custDataLst>
              <p:tags r:id="rId8"/>
            </p:custDataLst>
          </p:nvPr>
        </p:nvSpPr>
        <p:spPr>
          <a:xfrm>
            <a:off x="5416303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2">
                  <a:alpha val="0"/>
                </a:schemeClr>
              </a:gs>
              <a:gs pos="97000">
                <a:schemeClr val="accent2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9"/>
            </p:custDataLst>
          </p:nvPr>
        </p:nvSpPr>
        <p:spPr>
          <a:xfrm>
            <a:off x="8126228" y="4747317"/>
            <a:ext cx="3392672" cy="116775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>
            <a:normAutofit/>
          </a:bodyPr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lang="zh-CN" altLang="en-US" sz="1400" dirty="0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</a:rPr>
              <a:t>软件每年自动生成公司档案管理记录</a:t>
            </a:r>
            <a:endParaRPr kumimoji="0" lang="zh-CN" altLang="en-US" sz="1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10"/>
            </p:custDataLst>
          </p:nvPr>
        </p:nvSpPr>
        <p:spPr>
          <a:xfrm>
            <a:off x="8937441" y="3679787"/>
            <a:ext cx="2572535" cy="798013"/>
          </a:xfrm>
          <a:prstGeom prst="round2DiagRect">
            <a:avLst/>
          </a:prstGeom>
          <a:gradFill>
            <a:gsLst>
              <a:gs pos="22000">
                <a:schemeClr val="accent1">
                  <a:alpha val="0"/>
                </a:schemeClr>
              </a:gs>
              <a:gs pos="100000">
                <a:schemeClr val="accent1">
                  <a:alpha val="30000"/>
                </a:schemeClr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algn="ctr"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de-DE" dirty="0">
                <a:latin typeface="Noto Sans SC" panose="020B0200000000000000" charset="-122"/>
                <a:ea typeface="Noto Sans SC" panose="020B0200000000000000" charset="-122"/>
              </a:rPr>
              <a:t>公司档案管理</a:t>
            </a:r>
          </a:p>
        </p:txBody>
      </p:sp>
      <p:sp>
        <p:nvSpPr>
          <p:cNvPr id="13" name="矩形: 对角圆角 12"/>
          <p:cNvSpPr/>
          <p:nvPr>
            <p:custDataLst>
              <p:tags r:id="rId11"/>
            </p:custDataLst>
          </p:nvPr>
        </p:nvSpPr>
        <p:spPr>
          <a:xfrm>
            <a:off x="8126228" y="3498881"/>
            <a:ext cx="955996" cy="1066686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75000">
                <a:schemeClr val="accent1"/>
              </a:gs>
            </a:gsLst>
            <a:lin ang="2700000" scaled="1"/>
            <a:tileRect/>
          </a:gradFill>
          <a:ln w="12700">
            <a:solidFill>
              <a:schemeClr val="bg1"/>
            </a:solidFill>
          </a:ln>
          <a:effectLst>
            <a:outerShdw blurRad="127000" dist="63500" dir="2700000" algn="tl" rotWithShape="0">
              <a:schemeClr val="accent1">
                <a:alpha val="1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/>
            <a:r>
              <a:rPr lang="en-US" altLang="zh-CN" sz="2400" b="1" dirty="0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</a:rPr>
              <a:t>03</a:t>
            </a:r>
          </a:p>
        </p:txBody>
      </p:sp>
      <p:sp>
        <p:nvSpPr>
          <p:cNvPr id="11" name="矩形: 对角圆角 10"/>
          <p:cNvSpPr/>
          <p:nvPr>
            <p:custDataLst>
              <p:tags r:id="rId12"/>
            </p:custDataLst>
          </p:nvPr>
        </p:nvSpPr>
        <p:spPr>
          <a:xfrm>
            <a:off x="9149218" y="3498881"/>
            <a:ext cx="1968102" cy="11000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97000">
                <a:schemeClr val="accent1"/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38354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系统功能模块</a:t>
            </a:r>
            <a:r>
              <a:rPr lang="en-US" altLang="zh-CN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-</a:t>
            </a: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月度工作计划界面</a:t>
            </a:r>
            <a:endParaRPr lang="en-US" sz="1100"/>
          </a:p>
        </p:txBody>
      </p:sp>
      <p:sp>
        <p:nvSpPr>
          <p:cNvPr id="93" name="文本框 92"/>
          <p:cNvSpPr txBox="1"/>
          <p:nvPr/>
        </p:nvSpPr>
        <p:spPr>
          <a:xfrm>
            <a:off x="1656715" y="10566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365" y="1056640"/>
            <a:ext cx="10862945" cy="546608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38354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系统功能模块</a:t>
            </a:r>
            <a:r>
              <a:rPr lang="en-US" altLang="zh-CN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-</a:t>
            </a: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生产检验计划界面</a:t>
            </a:r>
            <a:endParaRPr lang="en-US" sz="1100"/>
          </a:p>
        </p:txBody>
      </p:sp>
      <p:sp>
        <p:nvSpPr>
          <p:cNvPr id="93" name="文本框 92"/>
          <p:cNvSpPr txBox="1"/>
          <p:nvPr/>
        </p:nvSpPr>
        <p:spPr>
          <a:xfrm>
            <a:off x="1656715" y="10566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056005"/>
            <a:ext cx="10857230" cy="552958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B3954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939800" y="2862580"/>
            <a:ext cx="381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FFC1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CONTENTS</a:t>
            </a:r>
            <a:endParaRPr lang="en-US" sz="1100"/>
          </a:p>
        </p:txBody>
      </p:sp>
      <p:cxnSp>
        <p:nvCxnSpPr>
          <p:cNvPr id="5" name="Connector 5"/>
          <p:cNvCxnSpPr/>
          <p:nvPr/>
        </p:nvCxnSpPr>
        <p:spPr>
          <a:xfrm rot="-57290">
            <a:off x="939853" y="3618230"/>
            <a:ext cx="76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38100" cap="flat" cmpd="sng">
            <a:solidFill>
              <a:srgbClr val="FFC107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6" name="AutoShape 6"/>
          <p:cNvSpPr/>
          <p:nvPr>
            <p:custDataLst>
              <p:tags r:id="rId1"/>
            </p:custDataLst>
          </p:nvPr>
        </p:nvSpPr>
        <p:spPr>
          <a:xfrm>
            <a:off x="5588000" y="965835"/>
            <a:ext cx="5842000" cy="889000"/>
          </a:xfrm>
          <a:prstGeom prst="roundRect">
            <a:avLst>
              <a:gd name="adj" fmla="val 14285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7" name="Picture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/>
          <a:stretch>
            <a:fillRect/>
          </a:stretch>
        </p:blipFill>
        <p:spPr>
          <a:xfrm>
            <a:off x="5842000" y="1207135"/>
            <a:ext cx="406400" cy="406400"/>
          </a:xfrm>
          <a:prstGeom prst="rect">
            <a:avLst/>
          </a:prstGeom>
        </p:spPr>
      </p:pic>
      <p:sp>
        <p:nvSpPr>
          <p:cNvPr id="8" name="AutoShape 8"/>
          <p:cNvSpPr/>
          <p:nvPr>
            <p:custDataLst>
              <p:tags r:id="rId3"/>
            </p:custDataLst>
          </p:nvPr>
        </p:nvSpPr>
        <p:spPr>
          <a:xfrm>
            <a:off x="6350000" y="1219835"/>
            <a:ext cx="63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C1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</a:t>
            </a:r>
            <a:endParaRPr lang="en-US" sz="1100"/>
          </a:p>
        </p:txBody>
      </p:sp>
      <p:sp>
        <p:nvSpPr>
          <p:cNvPr id="9" name="AutoShape 9"/>
          <p:cNvSpPr/>
          <p:nvPr>
            <p:custDataLst>
              <p:tags r:id="rId4"/>
            </p:custDataLst>
          </p:nvPr>
        </p:nvSpPr>
        <p:spPr>
          <a:xfrm>
            <a:off x="7112000" y="1219835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1800" i="0" u="none" strike="noStrike">
                <a:solidFill>
                  <a:srgbClr val="E9ECE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国军标质量软件系统建设背景</a:t>
            </a:r>
            <a:endParaRPr lang="en-US" sz="1100"/>
          </a:p>
        </p:txBody>
      </p:sp>
      <p:sp>
        <p:nvSpPr>
          <p:cNvPr id="10" name="AutoShape 10"/>
          <p:cNvSpPr/>
          <p:nvPr>
            <p:custDataLst>
              <p:tags r:id="rId5"/>
            </p:custDataLst>
          </p:nvPr>
        </p:nvSpPr>
        <p:spPr>
          <a:xfrm>
            <a:off x="5588000" y="2312035"/>
            <a:ext cx="5842000" cy="889000"/>
          </a:xfrm>
          <a:prstGeom prst="roundRect">
            <a:avLst>
              <a:gd name="adj" fmla="val 14285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 lang="zh-CN">
              <a:ea typeface="宋体" panose="02010600030101010101" pitchFamily="2" charset="-122"/>
            </a:endParaRPr>
          </a:p>
        </p:txBody>
      </p:sp>
      <p:pic>
        <p:nvPicPr>
          <p:cNvPr id="11" name="Picture 1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/>
          <a:stretch>
            <a:fillRect/>
          </a:stretch>
        </p:blipFill>
        <p:spPr>
          <a:xfrm>
            <a:off x="5842000" y="2553335"/>
            <a:ext cx="406400" cy="406400"/>
          </a:xfrm>
          <a:prstGeom prst="rect">
            <a:avLst/>
          </a:prstGeom>
        </p:spPr>
      </p:pic>
      <p:sp>
        <p:nvSpPr>
          <p:cNvPr id="12" name="AutoShape 12"/>
          <p:cNvSpPr/>
          <p:nvPr>
            <p:custDataLst>
              <p:tags r:id="rId7"/>
            </p:custDataLst>
          </p:nvPr>
        </p:nvSpPr>
        <p:spPr>
          <a:xfrm>
            <a:off x="6350000" y="2566035"/>
            <a:ext cx="63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C1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</a:t>
            </a:r>
            <a:endParaRPr lang="en-US" sz="1100"/>
          </a:p>
        </p:txBody>
      </p:sp>
      <p:sp>
        <p:nvSpPr>
          <p:cNvPr id="13" name="AutoShape 13"/>
          <p:cNvSpPr/>
          <p:nvPr>
            <p:custDataLst>
              <p:tags r:id="rId8"/>
            </p:custDataLst>
          </p:nvPr>
        </p:nvSpPr>
        <p:spPr>
          <a:xfrm>
            <a:off x="7112000" y="2566035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1800" i="0" u="none" strike="noStrike">
                <a:solidFill>
                  <a:srgbClr val="E9ECE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质量软件系统规划方案</a:t>
            </a:r>
          </a:p>
        </p:txBody>
      </p:sp>
      <p:sp>
        <p:nvSpPr>
          <p:cNvPr id="14" name="AutoShape 14"/>
          <p:cNvSpPr/>
          <p:nvPr>
            <p:custDataLst>
              <p:tags r:id="rId9"/>
            </p:custDataLst>
          </p:nvPr>
        </p:nvSpPr>
        <p:spPr>
          <a:xfrm>
            <a:off x="5588000" y="3658235"/>
            <a:ext cx="5842000" cy="889000"/>
          </a:xfrm>
          <a:prstGeom prst="roundRect">
            <a:avLst>
              <a:gd name="adj" fmla="val 14285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5" name="Picture 15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/>
          <a:stretch>
            <a:fillRect/>
          </a:stretch>
        </p:blipFill>
        <p:spPr>
          <a:xfrm>
            <a:off x="5842000" y="3899535"/>
            <a:ext cx="406400" cy="406400"/>
          </a:xfrm>
          <a:prstGeom prst="rect">
            <a:avLst/>
          </a:prstGeom>
        </p:spPr>
      </p:pic>
      <p:sp>
        <p:nvSpPr>
          <p:cNvPr id="16" name="AutoShape 16"/>
          <p:cNvSpPr/>
          <p:nvPr>
            <p:custDataLst>
              <p:tags r:id="rId11"/>
            </p:custDataLst>
          </p:nvPr>
        </p:nvSpPr>
        <p:spPr>
          <a:xfrm>
            <a:off x="6350000" y="3912235"/>
            <a:ext cx="63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C1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</a:t>
            </a:r>
            <a:endParaRPr lang="en-US" sz="1100"/>
          </a:p>
        </p:txBody>
      </p:sp>
      <p:sp>
        <p:nvSpPr>
          <p:cNvPr id="17" name="AutoShape 17"/>
          <p:cNvSpPr/>
          <p:nvPr>
            <p:custDataLst>
              <p:tags r:id="rId12"/>
            </p:custDataLst>
          </p:nvPr>
        </p:nvSpPr>
        <p:spPr>
          <a:xfrm>
            <a:off x="7112000" y="3912235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>
                <a:solidFill>
                  <a:srgbClr val="E9ECE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核心功能模块详解</a:t>
            </a:r>
            <a:endParaRPr lang="en-US" sz="1100"/>
          </a:p>
        </p:txBody>
      </p:sp>
      <p:sp>
        <p:nvSpPr>
          <p:cNvPr id="18" name="AutoShape 18"/>
          <p:cNvSpPr/>
          <p:nvPr>
            <p:custDataLst>
              <p:tags r:id="rId13"/>
            </p:custDataLst>
          </p:nvPr>
        </p:nvSpPr>
        <p:spPr>
          <a:xfrm>
            <a:off x="5588000" y="5004435"/>
            <a:ext cx="5842000" cy="889000"/>
          </a:xfrm>
          <a:prstGeom prst="roundRect">
            <a:avLst>
              <a:gd name="adj" fmla="val 14285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9" name="Picture 19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/>
          <a:stretch>
            <a:fillRect/>
          </a:stretch>
        </p:blipFill>
        <p:spPr>
          <a:xfrm>
            <a:off x="5842000" y="5245735"/>
            <a:ext cx="406400" cy="406400"/>
          </a:xfrm>
          <a:prstGeom prst="rect">
            <a:avLst/>
          </a:prstGeom>
        </p:spPr>
      </p:pic>
      <p:sp>
        <p:nvSpPr>
          <p:cNvPr id="20" name="AutoShape 20"/>
          <p:cNvSpPr/>
          <p:nvPr>
            <p:custDataLst>
              <p:tags r:id="rId15"/>
            </p:custDataLst>
          </p:nvPr>
        </p:nvSpPr>
        <p:spPr>
          <a:xfrm>
            <a:off x="6350000" y="5258435"/>
            <a:ext cx="63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C1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</a:t>
            </a:r>
            <a:endParaRPr lang="en-US" sz="1100"/>
          </a:p>
        </p:txBody>
      </p:sp>
      <p:sp>
        <p:nvSpPr>
          <p:cNvPr id="21" name="AutoShape 21"/>
          <p:cNvSpPr/>
          <p:nvPr>
            <p:custDataLst>
              <p:tags r:id="rId16"/>
            </p:custDataLst>
          </p:nvPr>
        </p:nvSpPr>
        <p:spPr>
          <a:xfrm>
            <a:off x="7112000" y="5258435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>
                <a:solidFill>
                  <a:srgbClr val="FF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系统</a:t>
            </a:r>
            <a:r>
              <a:rPr lang="zh-CN" altLang="en-US" sz="1800" b="1">
                <a:solidFill>
                  <a:srgbClr val="FF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带给企业的价值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价值</a:t>
            </a:r>
            <a:r>
              <a:rPr 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一：全面数字化，告别纸质与手工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778000"/>
            <a:ext cx="3302000" cy="3810000"/>
          </a:xfrm>
          <a:prstGeom prst="roundRect">
            <a:avLst>
              <a:gd name="adj" fmla="val 3846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90500" dist="1016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6800" y="2082800"/>
            <a:ext cx="609600" cy="6096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066800" y="2794000"/>
            <a:ext cx="26924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信息线上化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-16215">
            <a:off x="1066815" y="3244850"/>
            <a:ext cx="26924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6C757D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/>
          <p:nvPr/>
        </p:nvSpPr>
        <p:spPr>
          <a:xfrm>
            <a:off x="1066800" y="3429000"/>
            <a:ext cx="26924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将所有质量表格、流程、记录全部线上化、数字化，彻底告别纸质文档，实现高效管理。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4445000" y="1778000"/>
            <a:ext cx="3302000" cy="3810000"/>
          </a:xfrm>
          <a:prstGeom prst="roundRect">
            <a:avLst>
              <a:gd name="adj" fmla="val 3846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90500" dist="1016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49800" y="2082800"/>
            <a:ext cx="609600" cy="6096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4749800" y="2794000"/>
            <a:ext cx="26924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数据实时共享</a:t>
            </a:r>
            <a:endParaRPr lang="en-US" sz="1100"/>
          </a:p>
        </p:txBody>
      </p:sp>
      <p:cxnSp>
        <p:nvCxnSpPr>
          <p:cNvPr id="11" name="Connector 11"/>
          <p:cNvCxnSpPr/>
          <p:nvPr/>
        </p:nvCxnSpPr>
        <p:spPr>
          <a:xfrm rot="-16215">
            <a:off x="4749815" y="3244850"/>
            <a:ext cx="26924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6C757D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AutoShape 12"/>
          <p:cNvSpPr/>
          <p:nvPr/>
        </p:nvSpPr>
        <p:spPr>
          <a:xfrm>
            <a:off x="4749800" y="3429000"/>
            <a:ext cx="26924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打破部门间的信息孤岛，关键质量数据随时可查、实时共享，提升跨部门协作效率。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8128000" y="1778000"/>
            <a:ext cx="3302000" cy="3810000"/>
          </a:xfrm>
          <a:prstGeom prst="roundRect">
            <a:avLst>
              <a:gd name="adj" fmla="val 3846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90500" dist="1016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432800" y="2082800"/>
            <a:ext cx="609600" cy="6096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8432800" y="2794000"/>
            <a:ext cx="26924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历史可追溯</a:t>
            </a:r>
            <a:endParaRPr lang="en-US" sz="1100"/>
          </a:p>
        </p:txBody>
      </p:sp>
      <p:cxnSp>
        <p:nvCxnSpPr>
          <p:cNvPr id="16" name="Connector 16"/>
          <p:cNvCxnSpPr/>
          <p:nvPr/>
        </p:nvCxnSpPr>
        <p:spPr>
          <a:xfrm rot="-16215">
            <a:off x="8432815" y="3244850"/>
            <a:ext cx="26924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6C757D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" name="AutoShape 17"/>
          <p:cNvSpPr/>
          <p:nvPr/>
        </p:nvSpPr>
        <p:spPr>
          <a:xfrm>
            <a:off x="8432800" y="3429000"/>
            <a:ext cx="26924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完整记录所有操作和数据变更，为质量分析和管理决策提供有力的历史数据支持。</a:t>
            </a:r>
            <a:endParaRPr lang="en-US" sz="110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价值</a:t>
            </a:r>
            <a:r>
              <a:rPr 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二：流程标准化，确保执行一致性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778000"/>
            <a:ext cx="3302000" cy="3810000"/>
          </a:xfrm>
          <a:prstGeom prst="roundRect">
            <a:avLst>
              <a:gd name="adj" fmla="val 3846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6800" y="2082800"/>
            <a:ext cx="609600" cy="6096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066800" y="2794000"/>
            <a:ext cx="26924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体系固化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-16215">
            <a:off x="1066815" y="3232150"/>
            <a:ext cx="26924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0B3954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7" name="AutoShape 7"/>
          <p:cNvSpPr/>
          <p:nvPr/>
        </p:nvSpPr>
        <p:spPr>
          <a:xfrm>
            <a:off x="1066800" y="3365500"/>
            <a:ext cx="26924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将GJB质量体系要求固化到系统流程中，确保体系落地。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4445000" y="1778000"/>
            <a:ext cx="3302000" cy="3810000"/>
          </a:xfrm>
          <a:prstGeom prst="roundRect">
            <a:avLst>
              <a:gd name="adj" fmla="val 3846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800" y="2082800"/>
            <a:ext cx="609600" cy="6096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4749800" y="2794000"/>
            <a:ext cx="26924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流程统一</a:t>
            </a:r>
            <a:endParaRPr lang="en-US" sz="1100"/>
          </a:p>
        </p:txBody>
      </p:sp>
      <p:cxnSp>
        <p:nvCxnSpPr>
          <p:cNvPr id="11" name="Connector 11"/>
          <p:cNvCxnSpPr/>
          <p:nvPr/>
        </p:nvCxnSpPr>
        <p:spPr>
          <a:xfrm rot="-16215">
            <a:off x="4749815" y="3232150"/>
            <a:ext cx="26924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0B3954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2" name="AutoShape 12"/>
          <p:cNvSpPr/>
          <p:nvPr/>
        </p:nvSpPr>
        <p:spPr>
          <a:xfrm>
            <a:off x="4749800" y="3365500"/>
            <a:ext cx="26924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统一的编审批流程，消除人为操作随意性，确保工作执行的规范性和一致性。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8128000" y="1778000"/>
            <a:ext cx="3302000" cy="3810000"/>
          </a:xfrm>
          <a:prstGeom prst="roundRect">
            <a:avLst>
              <a:gd name="adj" fmla="val 3846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2800" y="2082800"/>
            <a:ext cx="609600" cy="6096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8432800" y="2794000"/>
            <a:ext cx="26924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模板标准</a:t>
            </a:r>
            <a:endParaRPr lang="en-US" sz="1100"/>
          </a:p>
        </p:txBody>
      </p:sp>
      <p:cxnSp>
        <p:nvCxnSpPr>
          <p:cNvPr id="16" name="Connector 16"/>
          <p:cNvCxnSpPr/>
          <p:nvPr/>
        </p:nvCxnSpPr>
        <p:spPr>
          <a:xfrm rot="-16215">
            <a:off x="8432815" y="3232150"/>
            <a:ext cx="26924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0B3954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7" name="AutoShape 17"/>
          <p:cNvSpPr/>
          <p:nvPr/>
        </p:nvSpPr>
        <p:spPr>
          <a:xfrm>
            <a:off x="8432800" y="3365500"/>
            <a:ext cx="26924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标准化的表格模板，保证数据采集的准确性和可比性。</a:t>
            </a:r>
            <a:endParaRPr lang="en-US" sz="110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价值</a:t>
            </a:r>
            <a:r>
              <a:rPr 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三：高度自动化，大幅提升工作效率</a:t>
            </a:r>
            <a:endParaRPr lang="en-US" sz="1100"/>
          </a:p>
        </p:txBody>
      </p:sp>
      <p:sp>
        <p:nvSpPr>
          <p:cNvPr id="3" name="AutoShape 3"/>
          <p:cNvSpPr/>
          <p:nvPr>
            <p:custDataLst>
              <p:tags r:id="rId1"/>
            </p:custDataLst>
          </p:nvPr>
        </p:nvSpPr>
        <p:spPr>
          <a:xfrm>
            <a:off x="762000" y="1778000"/>
            <a:ext cx="5207000" cy="2032000"/>
          </a:xfrm>
          <a:prstGeom prst="roundRect">
            <a:avLst>
              <a:gd name="adj" fmla="val 6250"/>
            </a:avLst>
          </a:prstGeom>
          <a:solidFill>
            <a:srgbClr val="FFFFFF">
              <a:alpha val="90000"/>
            </a:srgbClr>
          </a:solidFill>
          <a:ln cap="flat" cmpd="sng">
            <a:solidFill>
              <a:srgbClr val="E6CFCF">
                <a:alpha val="90000"/>
              </a:srgbClr>
            </a:solidFill>
            <a:prstDash val="solid"/>
            <a:round/>
          </a:ln>
          <a:effectLst>
            <a:outerShdw blurRad="127000" dist="50800" dir="2700000" algn="tl" rotWithShape="0">
              <a:srgbClr val="0B3954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4" name="Picture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082800"/>
            <a:ext cx="609600" cy="609600"/>
          </a:xfrm>
          <a:prstGeom prst="rect">
            <a:avLst/>
          </a:prstGeom>
        </p:spPr>
      </p:pic>
      <p:sp>
        <p:nvSpPr>
          <p:cNvPr id="5" name="AutoShape 5"/>
          <p:cNvSpPr/>
          <p:nvPr>
            <p:custDataLst>
              <p:tags r:id="rId3"/>
            </p:custDataLst>
          </p:nvPr>
        </p:nvSpPr>
        <p:spPr>
          <a:xfrm>
            <a:off x="1879600" y="20828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计划自动生成</a:t>
            </a:r>
            <a:endParaRPr lang="en-US" sz="1100"/>
          </a:p>
        </p:txBody>
      </p:sp>
      <p:sp>
        <p:nvSpPr>
          <p:cNvPr id="6" name="AutoShape 6"/>
          <p:cNvSpPr/>
          <p:nvPr>
            <p:custDataLst>
              <p:tags r:id="rId4"/>
            </p:custDataLst>
          </p:nvPr>
        </p:nvSpPr>
        <p:spPr>
          <a:xfrm>
            <a:off x="1879600" y="2514600"/>
            <a:ext cx="3810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年、月、日工作计划全自动生成，无需人工编制，减少重复性劳动。</a:t>
            </a:r>
            <a:endParaRPr lang="en-US" sz="1100"/>
          </a:p>
        </p:txBody>
      </p:sp>
      <p:sp>
        <p:nvSpPr>
          <p:cNvPr id="7" name="AutoShape 7"/>
          <p:cNvSpPr/>
          <p:nvPr>
            <p:custDataLst>
              <p:tags r:id="rId5"/>
            </p:custDataLst>
          </p:nvPr>
        </p:nvSpPr>
        <p:spPr>
          <a:xfrm>
            <a:off x="6223000" y="1778000"/>
            <a:ext cx="5207000" cy="2032000"/>
          </a:xfrm>
          <a:prstGeom prst="roundRect">
            <a:avLst>
              <a:gd name="adj" fmla="val 6250"/>
            </a:avLst>
          </a:prstGeom>
          <a:solidFill>
            <a:srgbClr val="FFFFFF">
              <a:alpha val="90000"/>
            </a:srgbClr>
          </a:solidFill>
          <a:ln cap="flat" cmpd="sng">
            <a:solidFill>
              <a:srgbClr val="E6CFCF">
                <a:alpha val="90000"/>
              </a:srgbClr>
            </a:solidFill>
            <a:prstDash val="solid"/>
            <a:round/>
          </a:ln>
          <a:effectLst>
            <a:outerShdw blurRad="127000" dist="50800" dir="2700000" algn="tl" rotWithShape="0">
              <a:srgbClr val="0B3954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8" name="Picture 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800" y="2082800"/>
            <a:ext cx="609600" cy="609600"/>
          </a:xfrm>
          <a:prstGeom prst="rect">
            <a:avLst/>
          </a:prstGeom>
        </p:spPr>
      </p:pic>
      <p:sp>
        <p:nvSpPr>
          <p:cNvPr id="9" name="AutoShape 9"/>
          <p:cNvSpPr/>
          <p:nvPr>
            <p:custDataLst>
              <p:tags r:id="rId7"/>
            </p:custDataLst>
          </p:nvPr>
        </p:nvSpPr>
        <p:spPr>
          <a:xfrm>
            <a:off x="7340600" y="20828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任务自动推送</a:t>
            </a:r>
            <a:endParaRPr lang="en-US" sz="1100"/>
          </a:p>
        </p:txBody>
      </p:sp>
      <p:sp>
        <p:nvSpPr>
          <p:cNvPr id="10" name="AutoShape 10"/>
          <p:cNvSpPr/>
          <p:nvPr>
            <p:custDataLst>
              <p:tags r:id="rId8"/>
            </p:custDataLst>
          </p:nvPr>
        </p:nvSpPr>
        <p:spPr>
          <a:xfrm>
            <a:off x="7340600" y="2514600"/>
            <a:ext cx="3810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多渠道自动推送任务通知，确保工作及时响应，避免信息遗漏。</a:t>
            </a:r>
            <a:endParaRPr lang="en-US" sz="1100"/>
          </a:p>
        </p:txBody>
      </p:sp>
      <p:sp>
        <p:nvSpPr>
          <p:cNvPr id="11" name="AutoShape 11"/>
          <p:cNvSpPr/>
          <p:nvPr>
            <p:custDataLst>
              <p:tags r:id="rId9"/>
            </p:custDataLst>
          </p:nvPr>
        </p:nvSpPr>
        <p:spPr>
          <a:xfrm>
            <a:off x="762000" y="4064000"/>
            <a:ext cx="5207000" cy="2032000"/>
          </a:xfrm>
          <a:prstGeom prst="roundRect">
            <a:avLst>
              <a:gd name="adj" fmla="val 6250"/>
            </a:avLst>
          </a:prstGeom>
          <a:solidFill>
            <a:srgbClr val="FFFFFF">
              <a:alpha val="90000"/>
            </a:srgbClr>
          </a:solidFill>
          <a:ln cap="flat" cmpd="sng">
            <a:solidFill>
              <a:srgbClr val="E6CFCF">
                <a:alpha val="90000"/>
              </a:srgbClr>
            </a:solidFill>
            <a:prstDash val="solid"/>
            <a:round/>
          </a:ln>
          <a:effectLst>
            <a:outerShdw blurRad="127000" dist="50800" dir="2700000" algn="tl" rotWithShape="0">
              <a:srgbClr val="0B3954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2" name="Picture 12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4368800"/>
            <a:ext cx="609600" cy="609600"/>
          </a:xfrm>
          <a:prstGeom prst="rect">
            <a:avLst/>
          </a:prstGeom>
        </p:spPr>
      </p:pic>
      <p:sp>
        <p:nvSpPr>
          <p:cNvPr id="13" name="AutoShape 13"/>
          <p:cNvSpPr/>
          <p:nvPr>
            <p:custDataLst>
              <p:tags r:id="rId11"/>
            </p:custDataLst>
          </p:nvPr>
        </p:nvSpPr>
        <p:spPr>
          <a:xfrm>
            <a:off x="1879600" y="43688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数据自动汇总</a:t>
            </a:r>
            <a:endParaRPr lang="en-US" sz="1100"/>
          </a:p>
        </p:txBody>
      </p:sp>
      <p:sp>
        <p:nvSpPr>
          <p:cNvPr id="14" name="AutoShape 14"/>
          <p:cNvSpPr/>
          <p:nvPr>
            <p:custDataLst>
              <p:tags r:id="rId12"/>
            </p:custDataLst>
          </p:nvPr>
        </p:nvSpPr>
        <p:spPr>
          <a:xfrm>
            <a:off x="1879600" y="4800600"/>
            <a:ext cx="3810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工作完成情况自动统计，实时生成汇总报表，数据准确无误。</a:t>
            </a:r>
            <a:endParaRPr lang="en-US" sz="1100"/>
          </a:p>
        </p:txBody>
      </p:sp>
      <p:sp>
        <p:nvSpPr>
          <p:cNvPr id="15" name="AutoShape 15"/>
          <p:cNvSpPr/>
          <p:nvPr>
            <p:custDataLst>
              <p:tags r:id="rId13"/>
            </p:custDataLst>
          </p:nvPr>
        </p:nvSpPr>
        <p:spPr>
          <a:xfrm>
            <a:off x="6223000" y="4064000"/>
            <a:ext cx="5207000" cy="2032000"/>
          </a:xfrm>
          <a:prstGeom prst="roundRect">
            <a:avLst>
              <a:gd name="adj" fmla="val 6250"/>
            </a:avLst>
          </a:prstGeom>
          <a:solidFill>
            <a:srgbClr val="FFFFFF">
              <a:alpha val="90000"/>
            </a:srgbClr>
          </a:solidFill>
          <a:ln cap="flat" cmpd="sng">
            <a:solidFill>
              <a:srgbClr val="E6CFCF">
                <a:alpha val="90000"/>
              </a:srgbClr>
            </a:solidFill>
            <a:prstDash val="solid"/>
            <a:round/>
          </a:ln>
          <a:effectLst>
            <a:outerShdw blurRad="127000" dist="50800" dir="2700000" algn="tl" rotWithShape="0">
              <a:srgbClr val="0B3954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6" name="Picture 16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800" y="4368800"/>
            <a:ext cx="609600" cy="609600"/>
          </a:xfrm>
          <a:prstGeom prst="rect">
            <a:avLst/>
          </a:prstGeom>
        </p:spPr>
      </p:pic>
      <p:sp>
        <p:nvSpPr>
          <p:cNvPr id="17" name="AutoShape 17"/>
          <p:cNvSpPr/>
          <p:nvPr>
            <p:custDataLst>
              <p:tags r:id="rId15"/>
            </p:custDataLst>
          </p:nvPr>
        </p:nvSpPr>
        <p:spPr>
          <a:xfrm>
            <a:off x="7340600" y="43688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流程自动触发</a:t>
            </a:r>
            <a:endParaRPr lang="en-US" sz="1100"/>
          </a:p>
        </p:txBody>
      </p:sp>
      <p:sp>
        <p:nvSpPr>
          <p:cNvPr id="18" name="AutoShape 18"/>
          <p:cNvSpPr/>
          <p:nvPr>
            <p:custDataLst>
              <p:tags r:id="rId16"/>
            </p:custDataLst>
          </p:nvPr>
        </p:nvSpPr>
        <p:spPr>
          <a:xfrm>
            <a:off x="7340600" y="4800600"/>
            <a:ext cx="3810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39个流程由系统自动触发，极大解放人力，让员工专注高价值工作。</a:t>
            </a:r>
            <a:endParaRPr lang="en-US" sz="11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B3954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939800" y="2862580"/>
            <a:ext cx="381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FFC1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CONTENTS</a:t>
            </a:r>
            <a:endParaRPr lang="en-US" sz="1100"/>
          </a:p>
        </p:txBody>
      </p:sp>
      <p:cxnSp>
        <p:nvCxnSpPr>
          <p:cNvPr id="5" name="Connector 5"/>
          <p:cNvCxnSpPr/>
          <p:nvPr/>
        </p:nvCxnSpPr>
        <p:spPr>
          <a:xfrm rot="-57290">
            <a:off x="939853" y="3618230"/>
            <a:ext cx="76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38100" cap="flat" cmpd="sng">
            <a:solidFill>
              <a:srgbClr val="FFC107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6" name="AutoShape 6"/>
          <p:cNvSpPr/>
          <p:nvPr>
            <p:custDataLst>
              <p:tags r:id="rId1"/>
            </p:custDataLst>
          </p:nvPr>
        </p:nvSpPr>
        <p:spPr>
          <a:xfrm>
            <a:off x="5588000" y="965835"/>
            <a:ext cx="5842000" cy="889000"/>
          </a:xfrm>
          <a:prstGeom prst="roundRect">
            <a:avLst>
              <a:gd name="adj" fmla="val 14285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7" name="Picture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/>
          <a:stretch>
            <a:fillRect/>
          </a:stretch>
        </p:blipFill>
        <p:spPr>
          <a:xfrm>
            <a:off x="5842000" y="1207135"/>
            <a:ext cx="406400" cy="406400"/>
          </a:xfrm>
          <a:prstGeom prst="rect">
            <a:avLst/>
          </a:prstGeom>
        </p:spPr>
      </p:pic>
      <p:sp>
        <p:nvSpPr>
          <p:cNvPr id="8" name="AutoShape 8"/>
          <p:cNvSpPr/>
          <p:nvPr>
            <p:custDataLst>
              <p:tags r:id="rId3"/>
            </p:custDataLst>
          </p:nvPr>
        </p:nvSpPr>
        <p:spPr>
          <a:xfrm>
            <a:off x="6350000" y="1219835"/>
            <a:ext cx="63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C1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</a:t>
            </a:r>
            <a:endParaRPr lang="en-US" sz="1100"/>
          </a:p>
        </p:txBody>
      </p:sp>
      <p:sp>
        <p:nvSpPr>
          <p:cNvPr id="9" name="AutoShape 9"/>
          <p:cNvSpPr/>
          <p:nvPr>
            <p:custDataLst>
              <p:tags r:id="rId4"/>
            </p:custDataLst>
          </p:nvPr>
        </p:nvSpPr>
        <p:spPr>
          <a:xfrm>
            <a:off x="7112000" y="1219835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1800" i="0" u="none" strike="noStrike">
                <a:solidFill>
                  <a:srgbClr val="E9ECE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国军标质量软件系统建设背景</a:t>
            </a:r>
            <a:endParaRPr lang="en-US" sz="1100"/>
          </a:p>
        </p:txBody>
      </p:sp>
      <p:sp>
        <p:nvSpPr>
          <p:cNvPr id="10" name="AutoShape 10"/>
          <p:cNvSpPr/>
          <p:nvPr>
            <p:custDataLst>
              <p:tags r:id="rId5"/>
            </p:custDataLst>
          </p:nvPr>
        </p:nvSpPr>
        <p:spPr>
          <a:xfrm>
            <a:off x="5588000" y="2312035"/>
            <a:ext cx="5842000" cy="889000"/>
          </a:xfrm>
          <a:prstGeom prst="roundRect">
            <a:avLst>
              <a:gd name="adj" fmla="val 14285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 lang="zh-CN">
              <a:ea typeface="宋体" panose="02010600030101010101" pitchFamily="2" charset="-122"/>
            </a:endParaRPr>
          </a:p>
        </p:txBody>
      </p:sp>
      <p:pic>
        <p:nvPicPr>
          <p:cNvPr id="11" name="Picture 1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/>
          <a:stretch>
            <a:fillRect/>
          </a:stretch>
        </p:blipFill>
        <p:spPr>
          <a:xfrm>
            <a:off x="5842000" y="2553335"/>
            <a:ext cx="406400" cy="406400"/>
          </a:xfrm>
          <a:prstGeom prst="rect">
            <a:avLst/>
          </a:prstGeom>
        </p:spPr>
      </p:pic>
      <p:sp>
        <p:nvSpPr>
          <p:cNvPr id="12" name="AutoShape 12"/>
          <p:cNvSpPr/>
          <p:nvPr>
            <p:custDataLst>
              <p:tags r:id="rId7"/>
            </p:custDataLst>
          </p:nvPr>
        </p:nvSpPr>
        <p:spPr>
          <a:xfrm>
            <a:off x="6350000" y="2566035"/>
            <a:ext cx="63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C1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</a:t>
            </a:r>
            <a:endParaRPr lang="en-US" sz="1100"/>
          </a:p>
        </p:txBody>
      </p:sp>
      <p:sp>
        <p:nvSpPr>
          <p:cNvPr id="13" name="AutoShape 13"/>
          <p:cNvSpPr/>
          <p:nvPr>
            <p:custDataLst>
              <p:tags r:id="rId8"/>
            </p:custDataLst>
          </p:nvPr>
        </p:nvSpPr>
        <p:spPr>
          <a:xfrm>
            <a:off x="7112000" y="2566035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1800" b="1" i="0" u="none" strike="noStrike">
                <a:solidFill>
                  <a:srgbClr val="FF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质量软件系统规划方案</a:t>
            </a:r>
          </a:p>
        </p:txBody>
      </p:sp>
      <p:sp>
        <p:nvSpPr>
          <p:cNvPr id="14" name="AutoShape 14"/>
          <p:cNvSpPr/>
          <p:nvPr>
            <p:custDataLst>
              <p:tags r:id="rId9"/>
            </p:custDataLst>
          </p:nvPr>
        </p:nvSpPr>
        <p:spPr>
          <a:xfrm>
            <a:off x="5588000" y="3658235"/>
            <a:ext cx="5842000" cy="889000"/>
          </a:xfrm>
          <a:prstGeom prst="roundRect">
            <a:avLst>
              <a:gd name="adj" fmla="val 14285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5" name="Picture 15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/>
          <a:stretch>
            <a:fillRect/>
          </a:stretch>
        </p:blipFill>
        <p:spPr>
          <a:xfrm>
            <a:off x="5842000" y="3899535"/>
            <a:ext cx="406400" cy="406400"/>
          </a:xfrm>
          <a:prstGeom prst="rect">
            <a:avLst/>
          </a:prstGeom>
        </p:spPr>
      </p:pic>
      <p:sp>
        <p:nvSpPr>
          <p:cNvPr id="16" name="AutoShape 16"/>
          <p:cNvSpPr/>
          <p:nvPr>
            <p:custDataLst>
              <p:tags r:id="rId11"/>
            </p:custDataLst>
          </p:nvPr>
        </p:nvSpPr>
        <p:spPr>
          <a:xfrm>
            <a:off x="6350000" y="3912235"/>
            <a:ext cx="63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C1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</a:t>
            </a:r>
            <a:endParaRPr lang="en-US" sz="1100"/>
          </a:p>
        </p:txBody>
      </p:sp>
      <p:sp>
        <p:nvSpPr>
          <p:cNvPr id="17" name="AutoShape 17"/>
          <p:cNvSpPr/>
          <p:nvPr>
            <p:custDataLst>
              <p:tags r:id="rId12"/>
            </p:custDataLst>
          </p:nvPr>
        </p:nvSpPr>
        <p:spPr>
          <a:xfrm>
            <a:off x="7112000" y="3912235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>
                <a:solidFill>
                  <a:srgbClr val="E9ECE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核心功能模块详解</a:t>
            </a:r>
            <a:endParaRPr lang="en-US" sz="1100"/>
          </a:p>
        </p:txBody>
      </p:sp>
      <p:sp>
        <p:nvSpPr>
          <p:cNvPr id="18" name="AutoShape 18"/>
          <p:cNvSpPr/>
          <p:nvPr>
            <p:custDataLst>
              <p:tags r:id="rId13"/>
            </p:custDataLst>
          </p:nvPr>
        </p:nvSpPr>
        <p:spPr>
          <a:xfrm>
            <a:off x="5588000" y="5004435"/>
            <a:ext cx="5842000" cy="889000"/>
          </a:xfrm>
          <a:prstGeom prst="roundRect">
            <a:avLst>
              <a:gd name="adj" fmla="val 14285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9" name="Picture 19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/>
          <a:stretch>
            <a:fillRect/>
          </a:stretch>
        </p:blipFill>
        <p:spPr>
          <a:xfrm>
            <a:off x="5842000" y="5245735"/>
            <a:ext cx="406400" cy="406400"/>
          </a:xfrm>
          <a:prstGeom prst="rect">
            <a:avLst/>
          </a:prstGeom>
        </p:spPr>
      </p:pic>
      <p:sp>
        <p:nvSpPr>
          <p:cNvPr id="20" name="AutoShape 20"/>
          <p:cNvSpPr/>
          <p:nvPr>
            <p:custDataLst>
              <p:tags r:id="rId15"/>
            </p:custDataLst>
          </p:nvPr>
        </p:nvSpPr>
        <p:spPr>
          <a:xfrm>
            <a:off x="6350000" y="5258435"/>
            <a:ext cx="63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C1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</a:t>
            </a:r>
            <a:endParaRPr lang="en-US" sz="1100"/>
          </a:p>
        </p:txBody>
      </p:sp>
      <p:sp>
        <p:nvSpPr>
          <p:cNvPr id="21" name="AutoShape 21"/>
          <p:cNvSpPr/>
          <p:nvPr>
            <p:custDataLst>
              <p:tags r:id="rId16"/>
            </p:custDataLst>
          </p:nvPr>
        </p:nvSpPr>
        <p:spPr>
          <a:xfrm>
            <a:off x="7112000" y="5258435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>
                <a:solidFill>
                  <a:srgbClr val="E9ECE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系统</a:t>
            </a:r>
            <a:r>
              <a:rPr lang="zh-CN" sz="1800">
                <a:solidFill>
                  <a:srgbClr val="E9ECE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带给</a:t>
            </a:r>
            <a:r>
              <a:rPr lang="zh-CN" altLang="en-US" sz="1800">
                <a:solidFill>
                  <a:srgbClr val="E9ECE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企业的价值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价值四</a:t>
            </a:r>
            <a:r>
              <a:rPr 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：为员工减负</a:t>
            </a: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提效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1676400" y="1651000"/>
            <a:ext cx="7231380" cy="3510280"/>
          </a:xfrm>
          <a:prstGeom prst="roundRect">
            <a:avLst>
              <a:gd name="adj" fmla="val 2941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635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981200" y="1955800"/>
            <a:ext cx="406400" cy="4064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2489200" y="1955800"/>
            <a:ext cx="405511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对员工：</a:t>
            </a:r>
            <a:r>
              <a:rPr lang="zh-CN" altLang="en-US" sz="20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简化操作，</a:t>
            </a:r>
            <a:r>
              <a:rPr lang="en-US" sz="20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提升执行效率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-9766">
            <a:off x="1981209" y="2457450"/>
            <a:ext cx="44704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7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981200" y="2611120"/>
            <a:ext cx="304800" cy="304800"/>
          </a:xfrm>
          <a:prstGeom prst="rect">
            <a:avLst/>
          </a:prstGeom>
        </p:spPr>
      </p:pic>
      <p:sp>
        <p:nvSpPr>
          <p:cNvPr id="8" name="AutoShape 8"/>
          <p:cNvSpPr/>
          <p:nvPr>
            <p:custDataLst>
              <p:tags r:id="rId1"/>
            </p:custDataLst>
          </p:nvPr>
        </p:nvSpPr>
        <p:spPr>
          <a:xfrm>
            <a:off x="2387600" y="2692400"/>
            <a:ext cx="4064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endParaRPr lang="en-US" sz="1100"/>
          </a:p>
        </p:txBody>
      </p:sp>
      <p:sp>
        <p:nvSpPr>
          <p:cNvPr id="9" name="AutoShape 9"/>
          <p:cNvSpPr/>
          <p:nvPr>
            <p:custDataLst>
              <p:tags r:id="rId2"/>
            </p:custDataLst>
          </p:nvPr>
        </p:nvSpPr>
        <p:spPr>
          <a:xfrm>
            <a:off x="2387600" y="2998470"/>
            <a:ext cx="6520180" cy="33718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</a:pPr>
            <a:r>
              <a:rPr lang="en-US" sz="1400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对人员管理能力、专业操作技能要求友好，简单灵活，可快速熟练使用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981200" y="3434080"/>
            <a:ext cx="304800" cy="304800"/>
          </a:xfrm>
          <a:prstGeom prst="rect">
            <a:avLst/>
          </a:prstGeom>
        </p:spPr>
      </p:pic>
      <p:sp>
        <p:nvSpPr>
          <p:cNvPr id="12" name="AutoShape 12"/>
          <p:cNvSpPr/>
          <p:nvPr>
            <p:custDataLst>
              <p:tags r:id="rId3"/>
            </p:custDataLst>
          </p:nvPr>
        </p:nvSpPr>
        <p:spPr>
          <a:xfrm>
            <a:off x="2387600" y="3801110"/>
            <a:ext cx="5446395" cy="28829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00000"/>
              </a:lnSpc>
              <a:buSzTx/>
            </a:pPr>
            <a:r>
              <a:rPr lang="zh-CN" altLang="en-US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任务自动跟进，保障各项工作高效流转，问题及时闭环处置</a:t>
            </a:r>
            <a:endParaRPr lang="en-US" sz="1400">
              <a:solidFill>
                <a:srgbClr val="6C757D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981200" y="4241800"/>
            <a:ext cx="304800" cy="304800"/>
          </a:xfrm>
          <a:prstGeom prst="rect">
            <a:avLst/>
          </a:prstGeom>
        </p:spPr>
      </p:pic>
      <p:sp>
        <p:nvSpPr>
          <p:cNvPr id="15" name="AutoShape 15"/>
          <p:cNvSpPr/>
          <p:nvPr>
            <p:custDataLst>
              <p:tags r:id="rId4"/>
            </p:custDataLst>
          </p:nvPr>
        </p:nvSpPr>
        <p:spPr>
          <a:xfrm>
            <a:off x="2387600" y="4649470"/>
            <a:ext cx="5630545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00000"/>
              </a:lnSpc>
              <a:buSzTx/>
            </a:pPr>
            <a:r>
              <a:rPr lang="zh-CN" altLang="en-US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数据统一管理，检索、分析便捷高效，省去繁杂手工整理工作</a:t>
            </a:r>
            <a:endParaRPr lang="en-US" sz="1400">
              <a:solidFill>
                <a:srgbClr val="6C757D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11" name="AutoShape 5"/>
          <p:cNvSpPr/>
          <p:nvPr>
            <p:custDataLst>
              <p:tags r:id="rId5"/>
            </p:custDataLst>
          </p:nvPr>
        </p:nvSpPr>
        <p:spPr>
          <a:xfrm>
            <a:off x="2387600" y="254127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1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上手门槛低</a:t>
            </a:r>
          </a:p>
        </p:txBody>
      </p:sp>
      <p:sp>
        <p:nvSpPr>
          <p:cNvPr id="14" name="AutoShape 5"/>
          <p:cNvSpPr/>
          <p:nvPr>
            <p:custDataLst>
              <p:tags r:id="rId6"/>
            </p:custDataLst>
          </p:nvPr>
        </p:nvSpPr>
        <p:spPr>
          <a:xfrm>
            <a:off x="2387600" y="3377565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1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业务零遗漏</a:t>
            </a:r>
          </a:p>
        </p:txBody>
      </p:sp>
      <p:sp>
        <p:nvSpPr>
          <p:cNvPr id="22" name="AutoShape 5"/>
          <p:cNvSpPr/>
          <p:nvPr>
            <p:custDataLst>
              <p:tags r:id="rId7"/>
            </p:custDataLst>
          </p:nvPr>
        </p:nvSpPr>
        <p:spPr>
          <a:xfrm>
            <a:off x="2387600" y="4178935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1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数据管理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价值五</a:t>
            </a:r>
            <a:r>
              <a:rPr 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：为管理</a:t>
            </a: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决策</a:t>
            </a:r>
            <a:r>
              <a:rPr 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赋能</a:t>
            </a:r>
            <a:endParaRPr lang="en-US" sz="1100"/>
          </a:p>
        </p:txBody>
      </p:sp>
      <p:sp>
        <p:nvSpPr>
          <p:cNvPr id="8" name="AutoShape 8"/>
          <p:cNvSpPr/>
          <p:nvPr>
            <p:custDataLst>
              <p:tags r:id="rId1"/>
            </p:custDataLst>
          </p:nvPr>
        </p:nvSpPr>
        <p:spPr>
          <a:xfrm>
            <a:off x="1473200" y="2692400"/>
            <a:ext cx="4064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1656080" y="1651000"/>
            <a:ext cx="9026525" cy="3510280"/>
          </a:xfrm>
          <a:prstGeom prst="roundRect">
            <a:avLst>
              <a:gd name="adj" fmla="val 2941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635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960880" y="1955800"/>
            <a:ext cx="406400" cy="4064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2468880" y="1955800"/>
            <a:ext cx="4266565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对管理层：</a:t>
            </a:r>
            <a:r>
              <a:rPr lang="zh-CN" altLang="en-US" sz="20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数据支撑，</a:t>
            </a:r>
            <a:r>
              <a:rPr lang="en-US" sz="20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强化决策赋能</a:t>
            </a:r>
            <a:endParaRPr lang="en-US" sz="1100"/>
          </a:p>
        </p:txBody>
      </p:sp>
      <p:cxnSp>
        <p:nvCxnSpPr>
          <p:cNvPr id="19" name="Connector 19"/>
          <p:cNvCxnSpPr/>
          <p:nvPr/>
        </p:nvCxnSpPr>
        <p:spPr>
          <a:xfrm rot="-9766">
            <a:off x="1960889" y="2457450"/>
            <a:ext cx="44704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0" name="Picture 2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960880" y="2550160"/>
            <a:ext cx="304800" cy="304800"/>
          </a:xfrm>
          <a:prstGeom prst="rect">
            <a:avLst/>
          </a:prstGeom>
        </p:spPr>
      </p:pic>
      <p:sp>
        <p:nvSpPr>
          <p:cNvPr id="21" name="AutoShape 21"/>
          <p:cNvSpPr/>
          <p:nvPr>
            <p:custDataLst>
              <p:tags r:id="rId3"/>
            </p:custDataLst>
          </p:nvPr>
        </p:nvSpPr>
        <p:spPr>
          <a:xfrm>
            <a:off x="2367280" y="2910205"/>
            <a:ext cx="5614670" cy="30543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外审核</a:t>
            </a:r>
            <a:r>
              <a:rPr lang="zh-CN" altLang="en-US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查资料调取</a:t>
            </a:r>
            <a:r>
              <a:rPr lang="en-US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方便快捷</a:t>
            </a:r>
            <a:r>
              <a:rPr lang="zh-CN" altLang="en-US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，审核通过率</a:t>
            </a:r>
            <a:r>
              <a:rPr lang="en-US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高</a:t>
            </a:r>
            <a:r>
              <a:rPr lang="zh-CN" altLang="en-US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，降低合规审核工作成本</a:t>
            </a:r>
            <a:endParaRPr lang="zh-CN" altLang="en-US" b="1" i="0" u="none" strike="noStrike">
              <a:solidFill>
                <a:srgbClr val="0B3954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23" name="Picture 2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960880" y="3479800"/>
            <a:ext cx="304800" cy="304800"/>
          </a:xfrm>
          <a:prstGeom prst="rect">
            <a:avLst/>
          </a:prstGeom>
        </p:spPr>
      </p:pic>
      <p:sp>
        <p:nvSpPr>
          <p:cNvPr id="25" name="AutoShape 25"/>
          <p:cNvSpPr/>
          <p:nvPr>
            <p:custDataLst>
              <p:tags r:id="rId5"/>
            </p:custDataLst>
          </p:nvPr>
        </p:nvSpPr>
        <p:spPr>
          <a:xfrm>
            <a:off x="2367280" y="3764280"/>
            <a:ext cx="5445760" cy="25844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25000"/>
              </a:lnSpc>
              <a:buSzTx/>
              <a:defRPr/>
            </a:pPr>
            <a:r>
              <a:rPr lang="zh-CN" altLang="en-US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搭建覆盖企业及上下游供应商的全链条质量管理系统</a:t>
            </a:r>
          </a:p>
        </p:txBody>
      </p:sp>
      <p:pic>
        <p:nvPicPr>
          <p:cNvPr id="26" name="Picture 2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960880" y="4241800"/>
            <a:ext cx="304800" cy="304800"/>
          </a:xfrm>
          <a:prstGeom prst="rect">
            <a:avLst/>
          </a:prstGeom>
        </p:spPr>
      </p:pic>
      <p:sp>
        <p:nvSpPr>
          <p:cNvPr id="28" name="AutoShape 28"/>
          <p:cNvSpPr/>
          <p:nvPr>
            <p:custDataLst>
              <p:tags r:id="rId7"/>
            </p:custDataLst>
          </p:nvPr>
        </p:nvSpPr>
        <p:spPr>
          <a:xfrm>
            <a:off x="2367280" y="4617720"/>
            <a:ext cx="8116570" cy="21336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规避低质量缺陷，问题闭环整改循环，持续优化管控标准，保障质量管理体系长效运行、迭代升级</a:t>
            </a:r>
            <a:endParaRPr lang="en-US"/>
          </a:p>
        </p:txBody>
      </p:sp>
      <p:sp>
        <p:nvSpPr>
          <p:cNvPr id="29" name="AutoShape 13"/>
          <p:cNvSpPr/>
          <p:nvPr/>
        </p:nvSpPr>
        <p:spPr>
          <a:xfrm>
            <a:off x="1656080" y="5309235"/>
            <a:ext cx="9026525" cy="984250"/>
          </a:xfrm>
          <a:prstGeom prst="roundRect">
            <a:avLst>
              <a:gd name="adj" fmla="val 5555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B3954">
                <a:alpha val="10000"/>
              </a:srgbClr>
            </a:outerShdw>
          </a:effectLst>
        </p:spPr>
        <p:txBody>
          <a:bodyPr vert="horz" wrap="square" lIns="63500" tIns="63500" rIns="63500" bIns="63500" rtlCol="0" anchor="ctr">
            <a:noAutofit/>
          </a:bodyPr>
          <a:lstStyle/>
          <a:p>
            <a:pPr lvl="0" algn="ctr">
              <a:buSzTx/>
              <a:defRPr/>
            </a:pPr>
            <a:r>
              <a:rPr lang="en-US" sz="2000" b="1">
                <a:solidFill>
                  <a:srgbClr val="FF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提高质量管理效率-&gt;</a:t>
            </a:r>
            <a:r>
              <a:rPr lang="zh-CN" altLang="en-US" sz="2000" b="1">
                <a:solidFill>
                  <a:srgbClr val="FF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保障合规审计</a:t>
            </a:r>
            <a:r>
              <a:rPr lang="en-US" sz="2000" b="1">
                <a:solidFill>
                  <a:srgbClr val="FF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-&gt;提升质量管理水平，增强企业竞争力</a:t>
            </a:r>
          </a:p>
        </p:txBody>
      </p:sp>
      <p:sp>
        <p:nvSpPr>
          <p:cNvPr id="24" name="AutoShape 5"/>
          <p:cNvSpPr/>
          <p:nvPr>
            <p:custDataLst>
              <p:tags r:id="rId8"/>
            </p:custDataLst>
          </p:nvPr>
        </p:nvSpPr>
        <p:spPr>
          <a:xfrm>
            <a:off x="2367280" y="248158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1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合规审计</a:t>
            </a:r>
          </a:p>
        </p:txBody>
      </p:sp>
      <p:sp>
        <p:nvSpPr>
          <p:cNvPr id="27" name="AutoShape 5"/>
          <p:cNvSpPr/>
          <p:nvPr>
            <p:custDataLst>
              <p:tags r:id="rId9"/>
            </p:custDataLst>
          </p:nvPr>
        </p:nvSpPr>
        <p:spPr>
          <a:xfrm>
            <a:off x="2367280" y="338836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1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搭建供应链质量体系</a:t>
            </a:r>
          </a:p>
        </p:txBody>
      </p:sp>
      <p:sp>
        <p:nvSpPr>
          <p:cNvPr id="30" name="AutoShape 5"/>
          <p:cNvSpPr/>
          <p:nvPr>
            <p:custDataLst>
              <p:tags r:id="rId10"/>
            </p:custDataLst>
          </p:nvPr>
        </p:nvSpPr>
        <p:spPr>
          <a:xfrm>
            <a:off x="2367280" y="41529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1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质量迭代管控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A1932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1016000" y="2286000"/>
            <a:ext cx="10160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zh-CN" altLang="en-US" sz="4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感谢聆听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5588000" y="3429000"/>
            <a:ext cx="1016000" cy="50800"/>
          </a:xfrm>
          <a:prstGeom prst="roundRect">
            <a:avLst>
              <a:gd name="adj" fmla="val 0"/>
            </a:avLst>
          </a:prstGeom>
          <a:solidFill>
            <a:srgbClr val="FFC10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1016000" y="3683000"/>
            <a:ext cx="1016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0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期待与您携手，共创卓越质量未来</a:t>
            </a:r>
            <a:endParaRPr lang="en-US" sz="1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38354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国军标质量管理软件建设依据</a:t>
            </a:r>
            <a:endParaRPr lang="en-US" sz="1100"/>
          </a:p>
        </p:txBody>
      </p:sp>
      <p:sp>
        <p:nvSpPr>
          <p:cNvPr id="51" name="AutoShape 19"/>
          <p:cNvSpPr/>
          <p:nvPr>
            <p:custDataLst>
              <p:tags r:id="rId1"/>
            </p:custDataLst>
          </p:nvPr>
        </p:nvSpPr>
        <p:spPr>
          <a:xfrm>
            <a:off x="965200" y="1322070"/>
            <a:ext cx="9693910" cy="131127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285750" indent="-285750" algn="l">
              <a:lnSpc>
                <a:spcPct val="125000"/>
              </a:lnSpc>
              <a:buFont typeface="Wingdings" panose="05000000000000000000" charset="0"/>
              <a:buChar char="Ø"/>
              <a:defRPr/>
            </a:pPr>
            <a:r>
              <a:rPr lang="en-US" sz="1800" b="1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核心开发依据</a:t>
            </a:r>
            <a:r>
              <a:rPr lang="zh-CN" altLang="en-US" sz="1800" b="1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：</a:t>
            </a:r>
            <a:endParaRPr lang="zh-CN" altLang="en-US" sz="1800" b="1" i="0" u="none" strike="noStrike">
              <a:solidFill>
                <a:srgbClr val="1F293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  <a:defRPr/>
            </a:pPr>
            <a:r>
              <a:rPr lang="en-US" sz="1800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严格遵循 GJB 9001C-2017《质量管理体系要求》</a:t>
            </a:r>
            <a:r>
              <a:rPr lang="zh-CN" altLang="en-US" sz="1800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</a:t>
            </a:r>
            <a:r>
              <a:rPr lang="en-US" sz="1800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依据国家</a:t>
            </a:r>
            <a:r>
              <a:rPr lang="zh-CN" altLang="en-US" sz="1800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相关技术</a:t>
            </a:r>
            <a:r>
              <a:rPr lang="en-US" sz="1800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规范</a:t>
            </a:r>
            <a:r>
              <a:rPr lang="zh-CN" altLang="en-US" sz="1800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与编制标准</a:t>
            </a:r>
            <a:r>
              <a:rPr lang="en-US" sz="1800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，同时参照行业内信息系统建设规范</a:t>
            </a:r>
            <a:r>
              <a:rPr lang="zh-CN" altLang="en-US" sz="1800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</a:t>
            </a:r>
            <a:r>
              <a:rPr lang="en-US" sz="1800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确保产品合规性与权威性。</a:t>
            </a:r>
            <a:endParaRPr lang="zh-CN" altLang="en-US" sz="1800" b="1" i="0" u="none" strike="noStrike">
              <a:solidFill>
                <a:srgbClr val="1F293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52" name="AutoShape 19"/>
          <p:cNvSpPr/>
          <p:nvPr>
            <p:custDataLst>
              <p:tags r:id="rId2"/>
            </p:custDataLst>
          </p:nvPr>
        </p:nvSpPr>
        <p:spPr>
          <a:xfrm>
            <a:off x="965200" y="3190875"/>
            <a:ext cx="9693910" cy="131127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285750" indent="-285750" algn="l">
              <a:lnSpc>
                <a:spcPct val="125000"/>
              </a:lnSpc>
              <a:buFont typeface="Wingdings" panose="05000000000000000000" charset="0"/>
              <a:buChar char="Ø"/>
              <a:defRPr/>
            </a:pPr>
            <a:r>
              <a:rPr lang="zh-CN" altLang="en-US" sz="1800" b="1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适用业务范围：</a:t>
            </a:r>
            <a:endParaRPr lang="zh-CN" altLang="en-US" sz="1800" b="1" i="0" u="none" strike="noStrike">
              <a:solidFill>
                <a:srgbClr val="1F293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  <a:defRPr/>
            </a:pPr>
            <a:r>
              <a:rPr lang="en-US" sz="1800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全面覆盖</a:t>
            </a:r>
            <a:r>
              <a:rPr lang="zh-CN" altLang="en-US" sz="1800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军工</a:t>
            </a:r>
            <a:r>
              <a:rPr lang="en-US" sz="1800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行业</a:t>
            </a:r>
            <a:r>
              <a:rPr lang="zh-CN" altLang="en-US" sz="1800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项目研发、生产制造</a:t>
            </a:r>
            <a:r>
              <a:rPr lang="en-US" sz="1800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全生命周期</a:t>
            </a:r>
            <a:r>
              <a:rPr lang="zh-CN" altLang="en-US" sz="1800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的质量</a:t>
            </a:r>
            <a:r>
              <a:rPr lang="en-US" sz="1800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管理</a:t>
            </a:r>
            <a:r>
              <a:rPr lang="zh-CN" altLang="en-US" sz="1800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</a:t>
            </a:r>
            <a:r>
              <a:rPr lang="en-US" sz="1800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文档数字化管理等核心业务领域，适配多场景、多环节的实际业务操作需求。</a:t>
            </a:r>
            <a:endParaRPr lang="zh-CN" altLang="en-US" sz="1800" b="1" i="0" u="none" strike="noStrike">
              <a:solidFill>
                <a:srgbClr val="1F293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383540"/>
            <a:ext cx="11049635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国军标质量管理软件方案特色</a:t>
            </a:r>
            <a:r>
              <a:rPr lang="zh-CN" altLang="en-US" sz="3600" b="1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-构建完整质量管控闭环</a:t>
            </a:r>
            <a:endParaRPr lang="zh-CN" altLang="en-US" sz="3600" b="1">
              <a:solidFill>
                <a:srgbClr val="0B3954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4" name="AutoShape 3"/>
          <p:cNvSpPr/>
          <p:nvPr/>
        </p:nvSpPr>
        <p:spPr>
          <a:xfrm>
            <a:off x="-1270000" y="4445000"/>
            <a:ext cx="3810000" cy="3810000"/>
          </a:xfrm>
          <a:prstGeom prst="ellipse">
            <a:avLst/>
          </a:prstGeom>
          <a:solidFill>
            <a:srgbClr val="FFFFFF">
              <a:alpha val="3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9" name="AutoShape 6"/>
          <p:cNvSpPr/>
          <p:nvPr>
            <p:custDataLst>
              <p:tags r:id="rId1"/>
            </p:custDataLst>
          </p:nvPr>
        </p:nvSpPr>
        <p:spPr>
          <a:xfrm>
            <a:off x="381000" y="2159000"/>
            <a:ext cx="3632200" cy="3302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28575" cmpd="sng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1" name="Picture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35000" y="2413000"/>
            <a:ext cx="609600" cy="609600"/>
          </a:xfrm>
          <a:prstGeom prst="rect">
            <a:avLst/>
          </a:prstGeom>
        </p:spPr>
      </p:pic>
      <p:sp>
        <p:nvSpPr>
          <p:cNvPr id="16" name="AutoShape 8"/>
          <p:cNvSpPr/>
          <p:nvPr>
            <p:custDataLst>
              <p:tags r:id="rId3"/>
            </p:custDataLst>
          </p:nvPr>
        </p:nvSpPr>
        <p:spPr>
          <a:xfrm>
            <a:off x="1397000" y="2463800"/>
            <a:ext cx="26162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zh-CN" altLang="en-US" sz="20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全域覆盖 · 闭环管理</a:t>
            </a:r>
            <a:endParaRPr lang="zh-CN" altLang="en-US" sz="2000" b="1">
              <a:solidFill>
                <a:srgbClr val="0B3954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cxnSp>
        <p:nvCxnSpPr>
          <p:cNvPr id="19" name="Connector 9"/>
          <p:cNvCxnSpPr/>
          <p:nvPr>
            <p:custDataLst>
              <p:tags r:id="rId4"/>
            </p:custDataLst>
          </p:nvPr>
        </p:nvCxnSpPr>
        <p:spPr>
          <a:xfrm rot="-13974">
            <a:off x="635013" y="3295650"/>
            <a:ext cx="3124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1" name="AutoShape 10"/>
          <p:cNvSpPr/>
          <p:nvPr>
            <p:custDataLst>
              <p:tags r:id="rId5"/>
            </p:custDataLst>
          </p:nvPr>
        </p:nvSpPr>
        <p:spPr>
          <a:xfrm>
            <a:off x="635000" y="3382645"/>
            <a:ext cx="31242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zh-CN" altLang="en-US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深度融合国军标质量管理全要素，覆盖从体系策划、文件编审、过程控制到内部审核、管理评审及持续改进的完整闭环。打破信息孤岛，实现质量数据的全程可追溯与统一管控。</a:t>
            </a:r>
            <a:endParaRPr lang="en-US"/>
          </a:p>
        </p:txBody>
      </p:sp>
      <p:sp>
        <p:nvSpPr>
          <p:cNvPr id="23" name="AutoShape 11"/>
          <p:cNvSpPr/>
          <p:nvPr>
            <p:custDataLst>
              <p:tags r:id="rId6"/>
            </p:custDataLst>
          </p:nvPr>
        </p:nvSpPr>
        <p:spPr>
          <a:xfrm>
            <a:off x="4279900" y="2159000"/>
            <a:ext cx="3632200" cy="3302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28575" cmpd="sng">
            <a:noFill/>
            <a:prstDash val="solid"/>
          </a:ln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4" name="Picture 1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4533900" y="2413000"/>
            <a:ext cx="609600" cy="609600"/>
          </a:xfrm>
          <a:prstGeom prst="rect">
            <a:avLst/>
          </a:prstGeom>
        </p:spPr>
      </p:pic>
      <p:sp>
        <p:nvSpPr>
          <p:cNvPr id="25" name="AutoShape 13"/>
          <p:cNvSpPr/>
          <p:nvPr>
            <p:custDataLst>
              <p:tags r:id="rId8"/>
            </p:custDataLst>
          </p:nvPr>
        </p:nvSpPr>
        <p:spPr>
          <a:xfrm>
            <a:off x="5295900" y="2463800"/>
            <a:ext cx="2413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algn="l">
              <a:lnSpc>
                <a:spcPct val="125000"/>
              </a:lnSpc>
              <a:buSzTx/>
              <a:defRPr/>
            </a:pPr>
            <a:r>
              <a:rPr lang="zh-CN" altLang="en-US" sz="20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对标标准 · 功能定制</a:t>
            </a:r>
          </a:p>
        </p:txBody>
      </p:sp>
      <p:cxnSp>
        <p:nvCxnSpPr>
          <p:cNvPr id="26" name="Connector 14"/>
          <p:cNvCxnSpPr/>
          <p:nvPr>
            <p:custDataLst>
              <p:tags r:id="rId9"/>
            </p:custDataLst>
          </p:nvPr>
        </p:nvCxnSpPr>
        <p:spPr>
          <a:xfrm rot="-13974">
            <a:off x="4533913" y="3295650"/>
            <a:ext cx="3124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7" name="AutoShape 15"/>
          <p:cNvSpPr/>
          <p:nvPr>
            <p:custDataLst>
              <p:tags r:id="rId10"/>
            </p:custDataLst>
          </p:nvPr>
        </p:nvSpPr>
        <p:spPr>
          <a:xfrm>
            <a:off x="4533900" y="3247390"/>
            <a:ext cx="31242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algn="l">
              <a:lnSpc>
                <a:spcPct val="117000"/>
              </a:lnSpc>
              <a:buSzTx/>
              <a:defRPr/>
            </a:pPr>
            <a:r>
              <a:rPr lang="zh-CN" altLang="en-US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严格遵循GJB9001C质量管理体系要求，贴合军工科研生产特点设计功能模块。内置标准流程，确保各项质量活动符合质量规范，降低合规风险。</a:t>
            </a:r>
          </a:p>
        </p:txBody>
      </p:sp>
      <p:sp>
        <p:nvSpPr>
          <p:cNvPr id="28" name="AutoShape 16"/>
          <p:cNvSpPr/>
          <p:nvPr>
            <p:custDataLst>
              <p:tags r:id="rId11"/>
            </p:custDataLst>
          </p:nvPr>
        </p:nvSpPr>
        <p:spPr>
          <a:xfrm>
            <a:off x="8178800" y="2159000"/>
            <a:ext cx="3632200" cy="3302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28575" cmpd="sng">
            <a:noFill/>
            <a:prstDash val="solid"/>
          </a:ln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9" name="Picture 17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8432800" y="2413000"/>
            <a:ext cx="609600" cy="609600"/>
          </a:xfrm>
          <a:prstGeom prst="rect">
            <a:avLst/>
          </a:prstGeom>
        </p:spPr>
      </p:pic>
      <p:sp>
        <p:nvSpPr>
          <p:cNvPr id="30" name="AutoShape 18"/>
          <p:cNvSpPr/>
          <p:nvPr>
            <p:custDataLst>
              <p:tags r:id="rId13"/>
            </p:custDataLst>
          </p:nvPr>
        </p:nvSpPr>
        <p:spPr>
          <a:xfrm>
            <a:off x="9194800" y="2463800"/>
            <a:ext cx="2413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zh-CN" altLang="en-US" sz="20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数字赋能 · 提质增效</a:t>
            </a:r>
            <a:endParaRPr lang="zh-CN" altLang="en-US" sz="2000" b="1">
              <a:solidFill>
                <a:srgbClr val="0B3954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cxnSp>
        <p:nvCxnSpPr>
          <p:cNvPr id="31" name="Connector 19"/>
          <p:cNvCxnSpPr/>
          <p:nvPr>
            <p:custDataLst>
              <p:tags r:id="rId14"/>
            </p:custDataLst>
          </p:nvPr>
        </p:nvCxnSpPr>
        <p:spPr>
          <a:xfrm rot="-13974">
            <a:off x="8432813" y="3295650"/>
            <a:ext cx="31242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2" name="AutoShape 20"/>
          <p:cNvSpPr/>
          <p:nvPr>
            <p:custDataLst>
              <p:tags r:id="rId15"/>
            </p:custDataLst>
          </p:nvPr>
        </p:nvSpPr>
        <p:spPr>
          <a:xfrm>
            <a:off x="8432800" y="3220720"/>
            <a:ext cx="31242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algn="l">
              <a:lnSpc>
                <a:spcPct val="117000"/>
              </a:lnSpc>
              <a:buSzTx/>
              <a:defRPr/>
            </a:pPr>
            <a:r>
              <a:rPr lang="zh-CN" altLang="en-US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通过数字化手段实现流程自动化流转，替代传统纸质审批与人工统计。辅助管理层快速决策，大幅提升质量管理效率与执行响应速度。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383540"/>
            <a:ext cx="11007725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国军标质量管理软件方案特色</a:t>
            </a:r>
          </a:p>
        </p:txBody>
      </p:sp>
      <p:sp>
        <p:nvSpPr>
          <p:cNvPr id="20" name="AutoShape 3"/>
          <p:cNvSpPr/>
          <p:nvPr>
            <p:custDataLst>
              <p:tags r:id="rId1"/>
            </p:custDataLst>
          </p:nvPr>
        </p:nvSpPr>
        <p:spPr>
          <a:xfrm>
            <a:off x="901700" y="1917065"/>
            <a:ext cx="2413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95000"/>
            </a:srgbClr>
          </a:solidFill>
          <a:ln w="12700" cap="flat" cmpd="sng">
            <a:noFill/>
            <a:prstDash val="solid"/>
            <a:round/>
          </a:ln>
          <a:effectLst>
            <a:outerShdw blurRad="101600" dist="508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1" name="Picture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854200" y="2171065"/>
            <a:ext cx="508000" cy="508000"/>
          </a:xfrm>
          <a:prstGeom prst="rect">
            <a:avLst/>
          </a:prstGeom>
        </p:spPr>
      </p:pic>
      <p:sp>
        <p:nvSpPr>
          <p:cNvPr id="22" name="AutoShape 5"/>
          <p:cNvSpPr/>
          <p:nvPr>
            <p:custDataLst>
              <p:tags r:id="rId3"/>
            </p:custDataLst>
          </p:nvPr>
        </p:nvSpPr>
        <p:spPr>
          <a:xfrm>
            <a:off x="1028700" y="2806065"/>
            <a:ext cx="215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lnSpc>
                <a:spcPct val="125000"/>
              </a:lnSpc>
              <a:buSzTx/>
              <a:defRPr/>
            </a:pPr>
            <a:r>
              <a:rPr lang="en-US" sz="18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</a:t>
            </a:r>
            <a:r>
              <a:rPr lang="zh-CN" altLang="en-US" sz="18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全要素</a:t>
            </a:r>
            <a:endParaRPr lang="zh-CN" altLang="en-US" sz="1800" b="1">
              <a:solidFill>
                <a:srgbClr val="0B3954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23" name="AutoShape 6"/>
          <p:cNvSpPr/>
          <p:nvPr>
            <p:custDataLst>
              <p:tags r:id="rId4"/>
            </p:custDataLst>
          </p:nvPr>
        </p:nvSpPr>
        <p:spPr>
          <a:xfrm>
            <a:off x="1028700" y="3250565"/>
            <a:ext cx="215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lang="en-US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22个模块全面覆盖国军标体系要素</a:t>
            </a:r>
            <a:endParaRPr lang="en-US" sz="1400">
              <a:solidFill>
                <a:srgbClr val="6C757D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25" name="AutoShape 8"/>
          <p:cNvSpPr/>
          <p:nvPr>
            <p:custDataLst>
              <p:tags r:id="rId5"/>
            </p:custDataLst>
          </p:nvPr>
        </p:nvSpPr>
        <p:spPr>
          <a:xfrm>
            <a:off x="4263390" y="1917065"/>
            <a:ext cx="2413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95000"/>
            </a:srgbClr>
          </a:solidFill>
          <a:ln w="12700" cap="flat" cmpd="sng">
            <a:noFill/>
            <a:prstDash val="solid"/>
            <a:round/>
          </a:ln>
          <a:effectLst>
            <a:outerShdw blurRad="101600" dist="508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6" name="Picture 9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5215890" y="2171065"/>
            <a:ext cx="508000" cy="508000"/>
          </a:xfrm>
          <a:prstGeom prst="rect">
            <a:avLst/>
          </a:prstGeom>
        </p:spPr>
      </p:pic>
      <p:sp>
        <p:nvSpPr>
          <p:cNvPr id="27" name="AutoShape 10"/>
          <p:cNvSpPr/>
          <p:nvPr>
            <p:custDataLst>
              <p:tags r:id="rId7"/>
            </p:custDataLst>
          </p:nvPr>
        </p:nvSpPr>
        <p:spPr>
          <a:xfrm>
            <a:off x="4390390" y="2806065"/>
            <a:ext cx="215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</a:t>
            </a:r>
            <a:r>
              <a:rPr lang="zh-CN" altLang="en-US" sz="18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全流程</a:t>
            </a:r>
            <a:endParaRPr lang="en-US" sz="1100"/>
          </a:p>
        </p:txBody>
      </p:sp>
      <p:sp>
        <p:nvSpPr>
          <p:cNvPr id="28" name="AutoShape 11"/>
          <p:cNvSpPr/>
          <p:nvPr>
            <p:custDataLst>
              <p:tags r:id="rId8"/>
            </p:custDataLst>
          </p:nvPr>
        </p:nvSpPr>
        <p:spPr>
          <a:xfrm>
            <a:off x="4390390" y="3250565"/>
            <a:ext cx="215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lang="en-US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22个模块间、各模块内部按国军标体系流程要求自动衔接运行</a:t>
            </a:r>
            <a:endParaRPr lang="en-US" sz="1400">
              <a:solidFill>
                <a:srgbClr val="6C757D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30" name="AutoShape 13"/>
          <p:cNvSpPr/>
          <p:nvPr>
            <p:custDataLst>
              <p:tags r:id="rId9"/>
            </p:custDataLst>
          </p:nvPr>
        </p:nvSpPr>
        <p:spPr>
          <a:xfrm>
            <a:off x="7541260" y="1917065"/>
            <a:ext cx="2413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95000"/>
            </a:srgbClr>
          </a:solidFill>
          <a:ln w="12700" cap="flat" cmpd="sng">
            <a:noFill/>
            <a:prstDash val="solid"/>
            <a:round/>
          </a:ln>
          <a:effectLst>
            <a:outerShdw blurRad="101600" dist="508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31" name="Picture 14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8493760" y="2171065"/>
            <a:ext cx="508000" cy="508000"/>
          </a:xfrm>
          <a:prstGeom prst="rect">
            <a:avLst/>
          </a:prstGeom>
        </p:spPr>
      </p:pic>
      <p:sp>
        <p:nvSpPr>
          <p:cNvPr id="32" name="AutoShape 15"/>
          <p:cNvSpPr/>
          <p:nvPr>
            <p:custDataLst>
              <p:tags r:id="rId11"/>
            </p:custDataLst>
          </p:nvPr>
        </p:nvSpPr>
        <p:spPr>
          <a:xfrm>
            <a:off x="7668260" y="2806065"/>
            <a:ext cx="215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</a:t>
            </a:r>
            <a:r>
              <a:rPr lang="zh-CN" altLang="en-US" sz="18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高效率</a:t>
            </a:r>
            <a:endParaRPr lang="en-US" sz="1100"/>
          </a:p>
        </p:txBody>
      </p:sp>
      <p:sp>
        <p:nvSpPr>
          <p:cNvPr id="33" name="AutoShape 16"/>
          <p:cNvSpPr/>
          <p:nvPr>
            <p:custDataLst>
              <p:tags r:id="rId12"/>
            </p:custDataLst>
          </p:nvPr>
        </p:nvSpPr>
        <p:spPr>
          <a:xfrm>
            <a:off x="7668260" y="3250565"/>
            <a:ext cx="2159000" cy="91503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marR="0" lvl="0" algn="l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lang="en-US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工作任务严格按计划提示、执行、检查，年月日计划自动生成</a:t>
            </a:r>
            <a:endParaRPr lang="en-US" sz="1400">
              <a:solidFill>
                <a:srgbClr val="6C757D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35" name="AutoShape 18"/>
          <p:cNvSpPr/>
          <p:nvPr>
            <p:custDataLst>
              <p:tags r:id="rId13"/>
            </p:custDataLst>
          </p:nvPr>
        </p:nvSpPr>
        <p:spPr>
          <a:xfrm>
            <a:off x="2286000" y="4457065"/>
            <a:ext cx="2413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95000"/>
            </a:srgbClr>
          </a:solidFill>
          <a:ln w="12700" cap="flat" cmpd="sng">
            <a:noFill/>
            <a:prstDash val="solid"/>
            <a:round/>
          </a:ln>
          <a:effectLst>
            <a:outerShdw blurRad="101600" dist="508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36" name="Picture 19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3238500" y="4711065"/>
            <a:ext cx="508000" cy="508000"/>
          </a:xfrm>
          <a:prstGeom prst="rect">
            <a:avLst/>
          </a:prstGeom>
        </p:spPr>
      </p:pic>
      <p:sp>
        <p:nvSpPr>
          <p:cNvPr id="37" name="AutoShape 20"/>
          <p:cNvSpPr/>
          <p:nvPr>
            <p:custDataLst>
              <p:tags r:id="rId15"/>
            </p:custDataLst>
          </p:nvPr>
        </p:nvSpPr>
        <p:spPr>
          <a:xfrm>
            <a:off x="2413000" y="5346065"/>
            <a:ext cx="215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 </a:t>
            </a:r>
            <a:r>
              <a:rPr lang="zh-CN" altLang="en-US" sz="18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紧耦合</a:t>
            </a:r>
            <a:endParaRPr lang="en-US" sz="1100"/>
          </a:p>
        </p:txBody>
      </p:sp>
      <p:sp>
        <p:nvSpPr>
          <p:cNvPr id="38" name="AutoShape 21"/>
          <p:cNvSpPr/>
          <p:nvPr>
            <p:custDataLst>
              <p:tags r:id="rId16"/>
            </p:custDataLst>
          </p:nvPr>
        </p:nvSpPr>
        <p:spPr>
          <a:xfrm>
            <a:off x="2413000" y="5790565"/>
            <a:ext cx="215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lvl="0" defTabSz="913765">
              <a:lnSpc>
                <a:spcPct val="120000"/>
              </a:lnSpc>
              <a:buSzPct val="25000"/>
              <a:defRPr/>
            </a:pPr>
            <a:r>
              <a:rPr lang="en-US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体系的运行记录、数据保管和</a:t>
            </a:r>
            <a:r>
              <a:rPr lang="zh-CN" altLang="en-US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外方</a:t>
            </a:r>
            <a:r>
              <a:rPr lang="en-US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审核软件紧密耦合</a:t>
            </a:r>
            <a:endParaRPr lang="en-US" sz="1400">
              <a:solidFill>
                <a:srgbClr val="6C757D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sp>
        <p:nvSpPr>
          <p:cNvPr id="44" name="AutoShape 18"/>
          <p:cNvSpPr/>
          <p:nvPr>
            <p:custDataLst>
              <p:tags r:id="rId17"/>
            </p:custDataLst>
          </p:nvPr>
        </p:nvSpPr>
        <p:spPr>
          <a:xfrm>
            <a:off x="5962650" y="4457065"/>
            <a:ext cx="2413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95000"/>
            </a:srgbClr>
          </a:solidFill>
          <a:ln w="12700" cap="flat" cmpd="sng">
            <a:noFill/>
            <a:prstDash val="solid"/>
            <a:round/>
          </a:ln>
          <a:effectLst>
            <a:outerShdw blurRad="101600" dist="508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6" name="AutoShape 20"/>
          <p:cNvSpPr/>
          <p:nvPr>
            <p:custDataLst>
              <p:tags r:id="rId18"/>
            </p:custDataLst>
          </p:nvPr>
        </p:nvSpPr>
        <p:spPr>
          <a:xfrm>
            <a:off x="6089650" y="5346065"/>
            <a:ext cx="215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05 </a:t>
            </a:r>
            <a:r>
              <a:rPr lang="zh-CN" altLang="en-US" sz="18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可配置</a:t>
            </a:r>
            <a:endParaRPr lang="en-US" sz="1100"/>
          </a:p>
        </p:txBody>
      </p:sp>
      <p:sp>
        <p:nvSpPr>
          <p:cNvPr id="47" name="AutoShape 21"/>
          <p:cNvSpPr/>
          <p:nvPr>
            <p:custDataLst>
              <p:tags r:id="rId19"/>
            </p:custDataLst>
          </p:nvPr>
        </p:nvSpPr>
        <p:spPr>
          <a:xfrm>
            <a:off x="6089650" y="5790565"/>
            <a:ext cx="215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marR="0" lvl="0" indent="0" defTabSz="91376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lang="en-US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+mn-ea"/>
              </a:rPr>
              <a:t>客户可以根据需求灵活进行软件模块选择配置</a:t>
            </a:r>
            <a:endParaRPr lang="en-US" sz="1400">
              <a:solidFill>
                <a:srgbClr val="6C757D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  <p:pic>
        <p:nvPicPr>
          <p:cNvPr id="48" name="Picture 23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6915150" y="4647565"/>
            <a:ext cx="508000" cy="508000"/>
          </a:xfrm>
          <a:prstGeom prst="rect">
            <a:avLst/>
          </a:prstGeom>
        </p:spPr>
      </p:pic>
      <p:sp>
        <p:nvSpPr>
          <p:cNvPr id="49" name="矩形 48"/>
          <p:cNvSpPr>
            <a:spLocks noChangeAspect="1"/>
          </p:cNvSpPr>
          <p:nvPr/>
        </p:nvSpPr>
        <p:spPr>
          <a:xfrm>
            <a:off x="666750" y="1126490"/>
            <a:ext cx="10858500" cy="6835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125000"/>
              </a:lnSpc>
              <a:buSzTx/>
              <a:defRPr/>
            </a:pPr>
            <a:r>
              <a:rPr lang="zh-CN" altLang="en-US" sz="2800" b="1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全面满足GJB9001C-2017质量体系要求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系统定位：智能驱动的质量体系日常管家</a:t>
            </a:r>
            <a:endParaRPr lang="en-US" sz="1100"/>
          </a:p>
        </p:txBody>
      </p:sp>
      <p:sp>
        <p:nvSpPr>
          <p:cNvPr id="3" name="AutoShape 3"/>
          <p:cNvSpPr/>
          <p:nvPr>
            <p:custDataLst>
              <p:tags r:id="rId1"/>
            </p:custDataLst>
          </p:nvPr>
        </p:nvSpPr>
        <p:spPr>
          <a:xfrm>
            <a:off x="4445000" y="1778000"/>
            <a:ext cx="3302000" cy="3810000"/>
          </a:xfrm>
          <a:prstGeom prst="roundRect">
            <a:avLst>
              <a:gd name="adj" fmla="val 3846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4" name="Picture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749800" y="2082800"/>
            <a:ext cx="508000" cy="508000"/>
          </a:xfrm>
          <a:prstGeom prst="rect">
            <a:avLst/>
          </a:prstGeom>
        </p:spPr>
      </p:pic>
      <p:sp>
        <p:nvSpPr>
          <p:cNvPr id="5" name="AutoShape 5"/>
          <p:cNvSpPr/>
          <p:nvPr>
            <p:custDataLst>
              <p:tags r:id="rId3"/>
            </p:custDataLst>
          </p:nvPr>
        </p:nvSpPr>
        <p:spPr>
          <a:xfrm>
            <a:off x="4749800" y="2717800"/>
            <a:ext cx="26924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核心目标</a:t>
            </a:r>
            <a:endParaRPr lang="en-US" sz="1100"/>
          </a:p>
        </p:txBody>
      </p:sp>
      <p:cxnSp>
        <p:nvCxnSpPr>
          <p:cNvPr id="6" name="Connector 6"/>
          <p:cNvCxnSpPr/>
          <p:nvPr>
            <p:custDataLst>
              <p:tags r:id="rId4"/>
            </p:custDataLst>
          </p:nvPr>
        </p:nvCxnSpPr>
        <p:spPr>
          <a:xfrm rot="-16215">
            <a:off x="1066815" y="3168650"/>
            <a:ext cx="26924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/>
          <p:nvPr>
            <p:custDataLst>
              <p:tags r:id="rId5"/>
            </p:custDataLst>
          </p:nvPr>
        </p:nvSpPr>
        <p:spPr>
          <a:xfrm>
            <a:off x="4749800" y="3302000"/>
            <a:ext cx="26924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 dirty="0" err="1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围绕表格运转，实现质量管理工作的自动化、流程化，让每一项工作都有迹可循</a:t>
            </a:r>
            <a:r>
              <a:rPr lang="en-US" sz="1400" b="0" i="0" u="none" strike="noStrike" dirty="0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  <a:endParaRPr lang="en-US" sz="1100" dirty="0"/>
          </a:p>
        </p:txBody>
      </p:sp>
      <p:sp>
        <p:nvSpPr>
          <p:cNvPr id="8" name="AutoShape 8"/>
          <p:cNvSpPr/>
          <p:nvPr>
            <p:custDataLst>
              <p:tags r:id="rId6"/>
            </p:custDataLst>
          </p:nvPr>
        </p:nvSpPr>
        <p:spPr>
          <a:xfrm>
            <a:off x="762000" y="1778000"/>
            <a:ext cx="3302000" cy="3810000"/>
          </a:xfrm>
          <a:prstGeom prst="roundRect">
            <a:avLst>
              <a:gd name="adj" fmla="val 3846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9" name="Picture 9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066800" y="2082800"/>
            <a:ext cx="508000" cy="508000"/>
          </a:xfrm>
          <a:prstGeom prst="rect">
            <a:avLst/>
          </a:prstGeom>
        </p:spPr>
      </p:pic>
      <p:sp>
        <p:nvSpPr>
          <p:cNvPr id="10" name="AutoShape 10"/>
          <p:cNvSpPr/>
          <p:nvPr>
            <p:custDataLst>
              <p:tags r:id="rId8"/>
            </p:custDataLst>
          </p:nvPr>
        </p:nvSpPr>
        <p:spPr>
          <a:xfrm>
            <a:off x="1066800" y="2717800"/>
            <a:ext cx="26924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核心逻辑</a:t>
            </a:r>
            <a:endParaRPr lang="en-US" sz="1100"/>
          </a:p>
        </p:txBody>
      </p:sp>
      <p:cxnSp>
        <p:nvCxnSpPr>
          <p:cNvPr id="11" name="Connector 11"/>
          <p:cNvCxnSpPr/>
          <p:nvPr>
            <p:custDataLst>
              <p:tags r:id="rId9"/>
            </p:custDataLst>
          </p:nvPr>
        </p:nvCxnSpPr>
        <p:spPr>
          <a:xfrm rot="-16215">
            <a:off x="4749815" y="3168650"/>
            <a:ext cx="26924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AutoShape 12"/>
          <p:cNvSpPr/>
          <p:nvPr>
            <p:custDataLst>
              <p:tags r:id="rId10"/>
            </p:custDataLst>
          </p:nvPr>
        </p:nvSpPr>
        <p:spPr>
          <a:xfrm>
            <a:off x="1066800" y="3302000"/>
            <a:ext cx="26924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177800" indent="-177800" algn="l">
              <a:lnSpc>
                <a:spcPct val="125000"/>
              </a:lnSpc>
              <a:buClr>
                <a:srgbClr val="6C757D"/>
              </a:buClr>
              <a:buChar char="•"/>
              <a:defRPr/>
            </a:pP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表格</a:t>
            </a:r>
            <a:r>
              <a:rPr lang="zh-CN" alt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运行</a:t>
            </a: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：</a:t>
            </a:r>
            <a:r>
              <a:rPr lang="zh-CN" alt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模板简易</a:t>
            </a: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标准化</a:t>
            </a:r>
            <a:endParaRPr lang="en-US" sz="1100"/>
          </a:p>
          <a:p>
            <a:pPr marL="177800" indent="-177800" algn="l">
              <a:lnSpc>
                <a:spcPct val="125000"/>
              </a:lnSpc>
              <a:buClr>
                <a:srgbClr val="6C757D"/>
              </a:buClr>
              <a:buChar char="•"/>
            </a:pP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自动计划：智能生成任务排期</a:t>
            </a:r>
          </a:p>
          <a:p>
            <a:pPr marL="177800" indent="-177800" algn="l">
              <a:lnSpc>
                <a:spcPct val="125000"/>
              </a:lnSpc>
              <a:buClr>
                <a:srgbClr val="6C757D"/>
              </a:buClr>
              <a:buChar char="•"/>
            </a:pP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任务推送：多端实时触达</a:t>
            </a:r>
          </a:p>
          <a:p>
            <a:pPr marL="177800" indent="-177800" algn="l">
              <a:lnSpc>
                <a:spcPct val="125000"/>
              </a:lnSpc>
              <a:buClr>
                <a:srgbClr val="6C757D"/>
              </a:buClr>
              <a:buChar char="•"/>
            </a:pP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执行反馈：闭环管理机制</a:t>
            </a:r>
          </a:p>
          <a:p>
            <a:pPr marL="177800" indent="-177800" algn="l">
              <a:lnSpc>
                <a:spcPct val="125000"/>
              </a:lnSpc>
              <a:buClr>
                <a:srgbClr val="6C757D"/>
              </a:buClr>
              <a:buChar char="•"/>
            </a:pPr>
            <a:r>
              <a:rPr lang="en-US" sz="1400" b="0" i="0" u="none" strike="noStrike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汇总分析：数据驱动决策</a:t>
            </a:r>
          </a:p>
        </p:txBody>
      </p:sp>
      <p:sp>
        <p:nvSpPr>
          <p:cNvPr id="13" name="AutoShape 13"/>
          <p:cNvSpPr/>
          <p:nvPr>
            <p:custDataLst>
              <p:tags r:id="rId11"/>
            </p:custDataLst>
          </p:nvPr>
        </p:nvSpPr>
        <p:spPr>
          <a:xfrm>
            <a:off x="8128000" y="1778000"/>
            <a:ext cx="3302000" cy="3810000"/>
          </a:xfrm>
          <a:prstGeom prst="roundRect">
            <a:avLst>
              <a:gd name="adj" fmla="val 3846"/>
            </a:avLst>
          </a:prstGeom>
          <a:solidFill>
            <a:srgbClr val="FFFFFF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B3954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4" name="Picture 14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8432800" y="2082800"/>
            <a:ext cx="508000" cy="508000"/>
          </a:xfrm>
          <a:prstGeom prst="rect">
            <a:avLst/>
          </a:prstGeom>
        </p:spPr>
      </p:pic>
      <p:sp>
        <p:nvSpPr>
          <p:cNvPr id="15" name="AutoShape 15"/>
          <p:cNvSpPr/>
          <p:nvPr>
            <p:custDataLst>
              <p:tags r:id="rId13"/>
            </p:custDataLst>
          </p:nvPr>
        </p:nvSpPr>
        <p:spPr>
          <a:xfrm>
            <a:off x="8432800" y="2717800"/>
            <a:ext cx="26924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B395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最终价值</a:t>
            </a:r>
            <a:endParaRPr lang="en-US" sz="1100"/>
          </a:p>
        </p:txBody>
      </p:sp>
      <p:cxnSp>
        <p:nvCxnSpPr>
          <p:cNvPr id="16" name="Connector 16"/>
          <p:cNvCxnSpPr/>
          <p:nvPr>
            <p:custDataLst>
              <p:tags r:id="rId14"/>
            </p:custDataLst>
          </p:nvPr>
        </p:nvCxnSpPr>
        <p:spPr>
          <a:xfrm rot="-16215">
            <a:off x="8432815" y="3168650"/>
            <a:ext cx="26924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CDCD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" name="AutoShape 17"/>
          <p:cNvSpPr/>
          <p:nvPr>
            <p:custDataLst>
              <p:tags r:id="rId15"/>
            </p:custDataLst>
          </p:nvPr>
        </p:nvSpPr>
        <p:spPr>
          <a:xfrm>
            <a:off x="8432800" y="3275106"/>
            <a:ext cx="26924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 dirty="0" err="1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解放人力，大幅提升管理效率。让领导从繁琐事务中解脱，实时掌控全局；让员工聚焦具体执行，释放核心生产力</a:t>
            </a:r>
            <a:r>
              <a:rPr lang="en-US" sz="1400" b="0" i="0" u="none" strike="noStrike" dirty="0">
                <a:solidFill>
                  <a:srgbClr val="6C757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  <a:endParaRPr lang="en-US" sz="1100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0,&quot;left&quot;:60,&quot;top&quot;:140,&quot;width&quot;:1170.3}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0,&quot;left&quot;:60,&quot;top&quot;:140,&quot;width&quot;:1170.3}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0,&quot;left&quot;:60,&quot;top&quot;:140,&quot;width&quot;:1170.3}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0,&quot;left&quot;:60,&quot;top&quot;:140,&quot;width&quot;:1170.3}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0,&quot;left&quot;:60,&quot;top&quot;:140,&quot;width&quot;:1170.3}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0,&quot;left&quot;:60,&quot;top&quot;:140,&quot;width&quot;:1170.3}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0,&quot;left&quot;:60,&quot;top&quot;:140,&quot;width&quot;:1170.3}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0,&quot;left&quot;:60,&quot;top&quot;:140,&quot;width&quot;:1170.3}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0,&quot;left&quot;:60,&quot;top&quot;:140,&quot;width&quot;:1170.3}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0,&quot;left&quot;:60,&quot;top&quot;:140,&quot;width&quot;:1170.3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0,&quot;left&quot;:60,&quot;top&quot;:140,&quot;width&quot;:1170.3}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0,&quot;left&quot;:60,&quot;top&quot;:140,&quot;width&quot;:1170.3}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0,&quot;left&quot;:60,&quot;top&quot;:140,&quot;width&quot;:1170.3}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0,&quot;left&quot;:60,&quot;top&quot;:140,&quot;width&quot;:1170.3}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0,&quot;left&quot;:60,&quot;top&quot;:160,&quot;width&quot;:862}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0,&quot;left&quot;:60,&quot;top&quot;:160,&quot;width&quot;:862}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0,&quot;left&quot;:60,&quot;top&quot;:160,&quot;width&quot;:862}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0,&quot;left&quot;:60,&quot;top&quot;:160,&quot;width&quot;:862}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0,&quot;left&quot;:60,&quot;top&quot;:160,&quot;width&quot;:862}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0,&quot;left&quot;:60,&quot;top&quot;:160,&quot;width&quot;:862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0,&quot;left&quot;:60,&quot;top&quot;:160,&quot;width&quot;:862}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0,&quot;left&quot;:60,&quot;top&quot;:160,&quot;width&quot;:862}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0,&quot;left&quot;:60,&quot;top&quot;:160,&quot;width&quot;:862}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0,&quot;left&quot;:60,&quot;top&quot;:160,&quot;width&quot;:862}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0,&quot;left&quot;:60,&quot;top&quot;:160,&quot;width&quot;:862}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0,&quot;left&quot;:60,&quot;top&quot;:160,&quot;width&quot;:862}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0,&quot;left&quot;:60,&quot;top&quot;:160,&quot;width&quot;:862}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0,&quot;left&quot;:60,&quot;top&quot;:160,&quot;width&quot;:862}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0,&quot;left&quot;:60,&quot;top&quot;:160,&quot;width&quot;:862}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0,&quot;left&quot;:60,&quot;top&quot;:160,&quot;width&quot;:862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0,&quot;left&quot;:60,&quot;top&quot;:160,&quot;width&quot;:862}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0,&quot;left&quot;:60,&quot;top&quot;:160,&quot;width&quot;:862}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80,&quot;left&quot;:60,&quot;top&quot;:160,&quot;width&quot;:862}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0,&quot;left&quot;:60,&quot;top&quot;:130,&quot;width&quot;:830}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0,&quot;left&quot;:60,&quot;top&quot;:130,&quot;width&quot;:830}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0,&quot;left&quot;:60,&quot;top&quot;:130,&quot;width&quot;:830}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0,&quot;left&quot;:60,&quot;top&quot;:130,&quot;width&quot;:830}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0,&quot;left&quot;:60,&quot;top&quot;:130,&quot;width&quot;:830}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0,&quot;left&quot;:60,&quot;top&quot;:130,&quot;width&quot;:830}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0,&quot;left&quot;:60,&quot;top&quot;:130,&quot;width&quot;:830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0,&quot;left&quot;:60,&quot;top&quot;:130,&quot;width&quot;:830}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0,&quot;left&quot;:60,&quot;top&quot;:130,&quot;width&quot;:830}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0,&quot;left&quot;:60,&quot;top&quot;:130,&quot;width&quot;:830}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0,&quot;left&quot;:60,&quot;top&quot;:130,&quot;width&quot;:830}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0,&quot;left&quot;:60,&quot;top&quot;:130,&quot;width&quot;:830}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0,&quot;left&quot;:60,&quot;top&quot;:130,&quot;width&quot;:830}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0,&quot;left&quot;:60,&quot;top&quot;:130,&quot;width&quot;:830}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0,&quot;left&quot;:60,&quot;top&quot;:130,&quot;width&quot;:830}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0,&quot;left&quot;:60,&quot;top&quot;:130,&quot;width&quot;:830}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0,&quot;left&quot;:60,&quot;top&quot;:130,&quot;width&quot;:830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0,&quot;left&quot;:60,&quot;top&quot;:130,&quot;width&quot;:830}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0,&quot;left&quot;:60,&quot;top&quot;:130,&quot;width&quot;:830}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0,&quot;left&quot;:60,&quot;top&quot;:130,&quot;width&quot;:830}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0,&quot;left&quot;:60,&quot;top&quot;:130,&quot;width&quot;:830}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0,&quot;left&quot;:60,&quot;top&quot;:130,&quot;width&quot;:830}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0,&quot;left&quot;:60,&quot;top&quot;:130,&quot;width&quot;:830}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0,&quot;left&quot;:60,&quot;top&quot;:130,&quot;width&quot;:830}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0,&quot;left&quot;:60,&quot;top&quot;:130,&quot;width&quot;:830}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0,&quot;left&quot;:60,&quot;top&quot;:130,&quot;width&quot;:830}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20,&quot;left&quot;:60,&quot;top&quot;:140,&quot;width&quot;:840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20,&quot;left&quot;:60,&quot;top&quot;:140,&quot;width&quot;:840}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20,&quot;left&quot;:60,&quot;top&quot;:140,&quot;width&quot;:840}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20,&quot;left&quot;:60,&quot;top&quot;:140,&quot;width&quot;:840}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20,&quot;left&quot;:60,&quot;top&quot;:140,&quot;width&quot;:840}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20,&quot;left&quot;:60,&quot;top&quot;:140,&quot;width&quot;:840}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20,&quot;left&quot;:60,&quot;top&quot;:140,&quot;width&quot;:840}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20,&quot;left&quot;:60,&quot;top&quot;:140,&quot;width&quot;:840}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20,&quot;left&quot;:60,&quot;top&quot;:140,&quot;width&quot;:840}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20,&quot;left&quot;:60,&quot;top&quot;:140,&quot;width&quot;:840}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20,&quot;left&quot;:60,&quot;top&quot;:140,&quot;width&quot;:840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25,&quot;left&quot;:60,&quot;top&quot;:122.6,&quot;width&quot;:862}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20,&quot;left&quot;:60,&quot;top&quot;:140,&quot;width&quot;:840}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20,&quot;left&quot;:60,&quot;top&quot;:140,&quot;width&quot;:840}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20,&quot;left&quot;:60,&quot;top&quot;:140,&quot;width&quot;:840}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20,&quot;left&quot;:60,&quot;top&quot;:140,&quot;width&quot;:840}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25,&quot;left&quot;:60,&quot;top&quot;:122.6,&quot;width&quot;:862}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25,&quot;left&quot;:60,&quot;top&quot;:122.6,&quot;width&quot;:862}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0,&quot;top&quot;:-37.12307086614173,&quot;width&quot;:960}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0,&quot;top&quot;:-37.12307086614173,&quot;width&quot;:960}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0,&quot;top&quot;:-37.12307086614173,&quot;width&quot;:960}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0,&quot;top&quot;:-37.12307086614173,&quot;width&quot;:960}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0,&quot;top&quot;:-37.12307086614173,&quot;width&quot;:960}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0,&quot;top&quot;:-37.12307086614173,&quot;width&quot;:960}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0,&quot;top&quot;:-37.12307086614173,&quot;width&quot;:960}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0,&quot;top&quot;:-37.12307086614173,&quot;width&quot;:960}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0,&quot;top&quot;:-37.12307086614173,&quot;width&quot;:960}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0,&quot;top&quot;:-37.12307086614173,&quot;width&quot;:960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25,&quot;left&quot;:60,&quot;top&quot;:122.6,&quot;width&quot;:862}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0,&quot;top&quot;:-37.12307086614173,&quot;width&quot;:960}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0,&quot;top&quot;:-37.12307086614173,&quot;width&quot;:960}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25,&quot;left&quot;:60,&quot;top&quot;:122.6,&quot;width&quot;:862}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4.848622047244135,&quot;top&quot;:100.62814960629922,&quot;width&quot;:960}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4.848622047244135,&quot;top&quot;:100.62814960629922,&quot;width&quot;:960}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4.848622047244135,&quot;top&quot;:100.62814960629922,&quot;width&quot;:960}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4.848622047244135,&quot;top&quot;:100.62814960629922,&quot;width&quot;:960}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4.848622047244135,&quot;top&quot;:100.62814960629922,&quot;width&quot;:960}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4.848622047244135,&quot;top&quot;:100.62814960629922,&quot;width&quot;:960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25,&quot;left&quot;:60,&quot;top&quot;:122.6,&quot;width&quot;:862}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4.848622047244135,&quot;top&quot;:100.62814960629922,&quot;width&quot;:960}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4.848622047244135,&quot;top&quot;:100.62814960629922,&quot;width&quot;:960}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4.848622047244135,&quot;top&quot;:100.62814960629922,&quot;width&quot;:960}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4.848622047244135,&quot;top&quot;:100.62814960629922,&quot;width&quot;:960}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4.848622047244135,&quot;top&quot;:100.62814960629922,&quot;width&quot;:960}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4.848622047244135,&quot;top&quot;:100.62814960629922,&quot;width&quot;:960}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25,&quot;left&quot;:60,&quot;top&quot;:122.6,&quot;width&quot;:862}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25,&quot;left&quot;:60,&quot;top&quot;:122.6,&quot;width&quot;:862}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25,&quot;left&quot;:60,&quot;top&quot;:122.6,&quot;width&quot;:862}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25,&quot;left&quot;:60,&quot;top&quot;:122.6,&quot;width&quot;:862}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25,&quot;left&quot;:60,&quot;top&quot;:122.6,&quot;width&quot;:862}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25,&quot;left&quot;:60,&quot;top&quot;:122.6,&quot;width&quot;:862}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0,&quot;top&quot;:0,&quot;width&quot;:960}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0,&quot;top&quot;:0,&quot;width&quot;:960}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0,&quot;top&quot;:0,&quot;width&quot;:960}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0,&quot;top&quot;:0,&quot;width&quot;:960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25,&quot;left&quot;:60,&quot;top&quot;:122.6,&quot;width&quot;:862}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0,&quot;top&quot;:0,&quot;width&quot;:960}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0,&quot;top&quot;:0,&quot;width&quot;:960}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0,&quot;top&quot;:0,&quot;width&quot;:960}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0,&quot;top&quot;:0,&quot;width&quot;:960}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0,&quot;top&quot;:0,&quot;width&quot;:960}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0,&quot;top&quot;:0,&quot;width&quot;:960}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0,&quot;top&quot;:0,&quot;width&quot;:960}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0,&quot;top&quot;:0,&quot;width&quot;:960}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25,&quot;left&quot;:60,&quot;top&quot;:122.6,&quot;width&quot;:862}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25,&quot;left&quot;:60,&quot;top&quot;:122.6,&quot;width&quot;:862}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0,&quot;top&quot;:0,&quot;width&quot;:960}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0,&quot;top&quot;:0,&quot;width&quot;:960}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0,&quot;top&quot;:0,&quot;width&quot;:960}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0,&quot;top&quot;:0,&quot;width&quot;:960}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0,&quot;top&quot;:0,&quot;width&quot;:960}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0,&quot;top&quot;:0,&quot;width&quot;:960}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0,&quot;top&quot;:0,&quot;width&quot;:960}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0,&quot;top&quot;:0,&quot;width&quot;:960}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0,&quot;top&quot;:0,&quot;width&quot;:960}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0,&quot;top&quot;:0,&quot;width&quot;:960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25,&quot;left&quot;:60,&quot;top&quot;:122.6,&quot;width&quot;:862}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0,&quot;top&quot;:0,&quot;width&quot;:960}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0,&quot;top&quot;:0,&quot;width&quot;:960}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25,&quot;left&quot;:60,&quot;top&quot;:122.6,&quot;width&quot;:862}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25,&quot;left&quot;:60,&quot;top&quot;:122.6,&quot;width&quot;:862}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25,&quot;left&quot;:60,&quot;top&quot;:122.6,&quot;width&quot;:862}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91.25,&quot;left&quot;:60,&quot;top&quot;:122.6,&quot;width&quot;:862}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5.255196850393713,&quot;top&quot;:100.62814960629922,&quot;width&quot;:960}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5.255196850393713,&quot;top&quot;:100.62814960629922,&quot;width&quot;:960}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5.255196850393713,&quot;top&quot;:100.62814960629922,&quot;width&quot;:960}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5.255196850393713,&quot;top&quot;:100.62814960629922,&quot;width&quot;:960}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5.255196850393713,&quot;top&quot;:100.62814960629922,&quot;width&quot;:960}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5.255196850393713,&quot;top&quot;:100.62814960629922,&quot;width&quot;:960}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5.255196850393713,&quot;top&quot;:100.62814960629922,&quot;width&quot;:960}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5.255196850393713,&quot;top&quot;:100.62814960629922,&quot;width&quot;:960}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5.255196850393713,&quot;top&quot;:100.62814960629922,&quot;width&quot;:960}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5.255196850393713,&quot;top&quot;:100.62814960629922,&quot;width&quot;:960}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0,&quot;left&quot;:60,&quot;top&quot;:122.6,&quot;width&quot;:862}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5.255196850393713,&quot;top&quot;:100.62814960629922,&quot;width&quot;:960}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5.255196850393713,&quot;top&quot;:100.62814960629922,&quot;width&quot;:960}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147.46519685039374,&quot;top&quot;:100.62814960629922,&quot;width&quot;:960}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147.46519685039374,&quot;top&quot;:100.62814960629922,&quot;width&quot;:960}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147.46519685039374,&quot;top&quot;:100.62814960629922,&quot;width&quot;:960}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147.46519685039374,&quot;top&quot;:100.62814960629922,&quot;width&quot;:960}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0,&quot;top&quot;:0,&quot;width&quot;:960}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147.46519685039374,&quot;top&quot;:100.62814960629922,&quot;width&quot;:960}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147.46519685039374,&quot;top&quot;:100.62814960629922,&quot;width&quot;:960}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0,&quot;top&quot;:0,&quot;width&quot;:960}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0,&quot;left&quot;:60,&quot;top&quot;:122.6,&quot;width&quot;:862}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147.46519685039374,&quot;top&quot;:100.62814960629922,&quot;width&quot;:960}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147.46519685039374,&quot;top&quot;:100.62814960629922,&quot;width&quot;:960}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0,&quot;left&quot;:60,&quot;top&quot;:122.6,&quot;width&quot;:862}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0,&quot;left&quot;:60,&quot;top&quot;:122.6,&quot;width&quot;:862}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0,&quot;left&quot;:60,&quot;top&quot;:122.6,&quot;width&quot;:862}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0,&quot;left&quot;:60,&quot;top&quot;:122.6,&quot;width&quot;:862}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0,&quot;left&quot;:60,&quot;top&quot;:122.6,&quot;width&quot;:862}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0,&quot;left&quot;:60,&quot;top&quot;:122.6,&quot;width&quot;:862}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.4,&quot;left&quot;:-22.4,&quot;top&quot;:1.15,&quot;width&quot;:960}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1.37814960629922,&quot;width&quot;:960}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80,&quot;left&quot;:60,&quot;top&quot;:122.6,&quot;width&quot;:862}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1.37814960629922,&quot;width&quot;:960}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1.37814960629922,&quot;width&quot;:960}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1.37814960629922,&quot;width&quot;:960}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1.37814960629922,&quot;width&quot;:960}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1.37814960629922,&quot;width&quot;:960}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1.37814960629922,&quot;width&quot;:960}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1.37814960629922,&quot;width&quot;:960}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1.37814960629922,&quot;width&quot;:960}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1.37814960629922,&quot;width&quot;:960}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1.37814960629922,&quot;width&quot;:960}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1.37814960629922,&quot;width&quot;:960}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540,&quot;left&quot;:-0.5000393700786845,&quot;top&quot;:100.62814960629922,&quot;width&quot;:960}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40,&quot;left&quot;:60,&quot;top&quot;:140,&quot;width&quot;:840}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40,&quot;left&quot;:60,&quot;top&quot;:140,&quot;width&quot;:840}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40,&quot;left&quot;:60,&quot;top&quot;:140,&quot;width&quot;:840}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40,&quot;left&quot;:60,&quot;top&quot;:140,&quot;width&quot;:840}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40,&quot;left&quot;:60,&quot;top&quot;:140,&quot;width&quot;:840}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40,&quot;left&quot;:60,&quot;top&quot;:140,&quot;width&quot;:840}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40,&quot;left&quot;:60,&quot;top&quot;:140,&quot;width&quot;:840}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40,&quot;left&quot;:60,&quot;top&quot;:140,&quot;width&quot;:840}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40,&quot;left&quot;:60,&quot;top&quot;:140,&quot;width&quot;:840}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40,&quot;left&quot;:60,&quot;top&quot;:140,&quot;width&quot;:840}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40,&quot;left&quot;:60,&quot;top&quot;:140,&quot;width&quot;:840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40,&quot;left&quot;:60,&quot;top&quot;:140,&quot;width&quot;:840}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40,&quot;left&quot;:60,&quot;top&quot;:140,&quot;width&quot;:840}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40,&quot;left&quot;:60,&quot;top&quot;:140,&quot;width&quot;:840}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40,&quot;left&quot;:60,&quot;top&quot;:140,&quot;width&quot;:840}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40,&quot;left&quot;:60,&quot;top&quot;:140,&quot;width&quot;:840}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70,&quot;left&quot;:116,&quot;top&quot;:212,&quot;width&quot;:760}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70,&quot;left&quot;:116,&quot;top&quot;:212,&quot;width&quot;:760}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70,&quot;left&quot;:116,&quot;top&quot;:212,&quot;width&quot;:760}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70,&quot;left&quot;:116,&quot;top&quot;:212,&quot;width&quot;:760}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40,&quot;left&quot;:60,&quot;top&quot;:140,&quot;width&quot;:840}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40,&quot;left&quot;:60,&quot;top&quot;:140,&quot;width&quot;:840}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40,&quot;left&quot;:60,&quot;top&quot;:140,&quot;width&quot;:840}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70,&quot;left&quot;:116,&quot;top&quot;:212,&quot;width&quot;:760}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70,&quot;left&quot;:116,&quot;top&quot;:212,&quot;width&quot;:760}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70,&quot;left&quot;:116,&quot;top&quot;:212,&quot;width&quot;:760}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70,&quot;left&quot;:116,&quot;top&quot;:212,&quot;width&quot;:760}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70,&quot;left&quot;:116,&quot;top&quot;:212,&quot;width&quot;:760}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70,&quot;left&quot;:116,&quot;top&quot;:212,&quot;width&quot;:760}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170,&quot;left&quot;:116,&quot;top&quot;:212,&quot;width&quot;:760}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40,&quot;left&quot;:60,&quot;top&quot;:140,&quot;width&quot;:840}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40,&quot;left&quot;:60,&quot;top&quot;:140,&quot;width&quot;:840}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40,&quot;left&quot;:60,&quot;top&quot;:140,&quot;width&quot;:840}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50,&quot;left&quot;:60,&quot;top&quot;:140,&quot;width&quot;:850}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50,&quot;left&quot;:60,&quot;top&quot;:140,&quot;width&quot;:850}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0,&quot;left&quot;:30,&quot;top&quot;:170,&quot;width&quot;:900}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0,&quot;left&quot;:30,&quot;top&quot;:170,&quot;width&quot;:900}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0,&quot;left&quot;:30,&quot;top&quot;:170,&quot;width&quot;:900}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0,&quot;left&quot;:30,&quot;top&quot;:170,&quot;width&quot;:900}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0,&quot;left&quot;:30,&quot;top&quot;:170,&quot;width&quot;:900}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0,&quot;left&quot;:30,&quot;top&quot;:170,&quot;width&quot;:900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0,&quot;left&quot;:30,&quot;top&quot;:170,&quot;width&quot;:900}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0,&quot;left&quot;:30,&quot;top&quot;:170,&quot;width&quot;:900}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0,&quot;left&quot;:30,&quot;top&quot;:170,&quot;width&quot;:900}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0,&quot;left&quot;:30,&quot;top&quot;:170,&quot;width&quot;:900}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0,&quot;left&quot;:30,&quot;top&quot;:170,&quot;width&quot;:900}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0,&quot;left&quot;:30,&quot;top&quot;:170,&quot;width&quot;:900}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0,&quot;left&quot;:30,&quot;top&quot;:170,&quot;width&quot;:900}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0,&quot;left&quot;:30,&quot;top&quot;:170,&quot;width&quot;:900}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60,&quot;left&quot;:30,&quot;top&quot;:170,&quot;width&quot;:900}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8.35,&quot;left&quot;:60,&quot;top&quot;:122.6,&quot;width&quot;:862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8.35,&quot;left&quot;:60,&quot;top&quot;:122.6,&quot;width&quot;:862}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8.35,&quot;left&quot;:60,&quot;top&quot;:122.6,&quot;width&quot;:862}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8.35,&quot;left&quot;:60,&quot;top&quot;:122.6,&quot;width&quot;:862}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8.35,&quot;left&quot;:60,&quot;top&quot;:122.6,&quot;width&quot;:862}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8.35,&quot;left&quot;:60,&quot;top&quot;:122.6,&quot;width&quot;:862}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8.35,&quot;left&quot;:60,&quot;top&quot;:122.6,&quot;width&quot;:862}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8.35,&quot;left&quot;:60,&quot;top&quot;:122.6,&quot;width&quot;:862}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8.35,&quot;left&quot;:60,&quot;top&quot;:122.6,&quot;width&quot;:862}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8.35,&quot;left&quot;:60,&quot;top&quot;:122.6,&quot;width&quot;:862}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8.35,&quot;left&quot;:60,&quot;top&quot;:122.6,&quot;width&quot;:862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95,&quot;left&quot;:440,&quot;top&quot;:20.4,&quot;width&quot;:460}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8.35,&quot;left&quot;:60,&quot;top&quot;:122.6,&quot;width&quot;:862}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8.35,&quot;left&quot;:60,&quot;top&quot;:122.6,&quot;width&quot;:862}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8.35,&quot;left&quot;:60,&quot;top&quot;:122.6,&quot;width&quot;:862}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8.35,&quot;left&quot;:60,&quot;top&quot;:122.6,&quot;width&quot;:862}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8.35,&quot;left&quot;:60,&quot;top&quot;:122.6,&quot;width&quot;:862}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8.35,&quot;left&quot;:60,&quot;top&quot;:122.6,&quot;width&quot;:862}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8.35,&quot;left&quot;:60,&quot;top&quot;:122.6,&quot;width&quot;:862}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8.35,&quot;left&quot;:60,&quot;top&quot;:122.6,&quot;width&quot;:862}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08.35,&quot;left&quot;:60,&quot;top&quot;:122.6,&quot;width&quot;:862}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00,&quot;left&quot;:60,&quot;top&quot;:140,&quot;width&quot;:1170.3}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1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rot="0" vertOverflow="overflow" horzOverflow="overflow" vert="horz" wrap="square" lIns="95040" tIns="45720" rIns="180000" bIns="45720" numCol="1" spcCol="0" rtlCol="0" fromWordArt="0" anchor="ctr" anchorCtr="0" forceAA="0" compatLnSpc="1">
        <a:noAutofit/>
      </a:bodyPr>
      <a:lstStyle>
        <a:defPPr>
          <a:defRPr lang="zh-CN" altLang="de-DE" dirty="0">
            <a:latin typeface="Noto Sans SC" panose="020B0200000000000000" charset="-122"/>
            <a:ea typeface="Noto Sans SC" panose="020B0200000000000000" charset="-122"/>
          </a:defRPr>
        </a:defPPr>
      </a:lstStyle>
      <a:style>
        <a:lnRef idx="2">
          <a:schemeClr val="accent1"/>
        </a:lnRef>
        <a:fillRef idx="0">
          <a:srgbClr val="FFFFFF"/>
        </a:fillRef>
        <a:effectRef idx="0">
          <a:srgbClr val="FFFFFF"/>
        </a:effectRef>
        <a:fontRef idx="minor">
          <a:schemeClr val="tx1"/>
        </a:fontRef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2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rot="0" vertOverflow="overflow" horzOverflow="overflow" vert="horz" wrap="square" lIns="95040" tIns="45720" rIns="180000" bIns="45720" numCol="1" spcCol="0" rtlCol="0" fromWordArt="0" anchor="ctr" anchorCtr="0" forceAA="0" compatLnSpc="1">
        <a:noAutofit/>
      </a:bodyPr>
      <a:lstStyle>
        <a:defPPr>
          <a:defRPr lang="zh-CN" altLang="de-DE" dirty="0">
            <a:latin typeface="Noto Sans SC" panose="020B0200000000000000" charset="-122"/>
            <a:ea typeface="Noto Sans SC" panose="020B0200000000000000" charset="-122"/>
          </a:defRPr>
        </a:defPPr>
      </a:lstStyle>
      <a:style>
        <a:lnRef idx="2">
          <a:schemeClr val="accent1"/>
        </a:lnRef>
        <a:fillRef idx="0">
          <a:srgbClr val="FFFFFF"/>
        </a:fillRef>
        <a:effectRef idx="0">
          <a:srgbClr val="FFFFFF"/>
        </a:effectRef>
        <a:fontRef idx="minor">
          <a:schemeClr val="tx1"/>
        </a:fontRef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4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rot="0" vertOverflow="overflow" horzOverflow="overflow" vert="horz" wrap="square" lIns="95040" tIns="45720" rIns="180000" bIns="45720" numCol="1" spcCol="0" rtlCol="0" fromWordArt="0" anchor="ctr" anchorCtr="0" forceAA="0" compatLnSpc="1">
        <a:noAutofit/>
      </a:bodyPr>
      <a:lstStyle>
        <a:defPPr>
          <a:defRPr lang="zh-CN" altLang="de-DE" dirty="0">
            <a:latin typeface="Noto Sans SC" panose="020B0200000000000000" charset="-122"/>
            <a:ea typeface="Noto Sans SC" panose="020B0200000000000000" charset="-122"/>
          </a:defRPr>
        </a:defPPr>
      </a:lstStyle>
      <a:style>
        <a:lnRef idx="2">
          <a:schemeClr val="accent1"/>
        </a:lnRef>
        <a:fillRef idx="0">
          <a:srgbClr val="FFFFFF"/>
        </a:fillRef>
        <a:effectRef idx="0">
          <a:srgbClr val="FFFFFF"/>
        </a:effectRef>
        <a:fontRef idx="minor">
          <a:schemeClr val="tx1"/>
        </a:fontRef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5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rot="0" vertOverflow="overflow" horzOverflow="overflow" vert="horz" wrap="square" lIns="95040" tIns="45720" rIns="180000" bIns="45720" numCol="1" spcCol="0" rtlCol="0" fromWordArt="0" anchor="ctr" anchorCtr="0" forceAA="0" compatLnSpc="1">
        <a:noAutofit/>
      </a:bodyPr>
      <a:lstStyle>
        <a:defPPr>
          <a:defRPr lang="zh-CN" altLang="de-DE" dirty="0">
            <a:latin typeface="Noto Sans SC" panose="020B0200000000000000" charset="-122"/>
            <a:ea typeface="Noto Sans SC" panose="020B0200000000000000" charset="-122"/>
          </a:defRPr>
        </a:defPPr>
      </a:lstStyle>
      <a:style>
        <a:lnRef idx="2">
          <a:schemeClr val="accent1"/>
        </a:lnRef>
        <a:fillRef idx="0">
          <a:srgbClr val="FFFFFF"/>
        </a:fillRef>
        <a:effectRef idx="0">
          <a:srgbClr val="FFFFFF"/>
        </a:effectRef>
        <a:fontRef idx="minor">
          <a:schemeClr val="tx1"/>
        </a:fontRef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16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rot="0" vertOverflow="overflow" horzOverflow="overflow" vert="horz" wrap="square" lIns="95040" tIns="45720" rIns="180000" bIns="45720" numCol="1" spcCol="0" rtlCol="0" fromWordArt="0" anchor="ctr" anchorCtr="0" forceAA="0" compatLnSpc="1">
        <a:noAutofit/>
      </a:bodyPr>
      <a:lstStyle>
        <a:defPPr>
          <a:defRPr lang="zh-CN" altLang="de-DE" dirty="0">
            <a:latin typeface="Noto Sans SC" panose="020B0200000000000000" charset="-122"/>
            <a:ea typeface="Noto Sans SC" panose="020B0200000000000000" charset="-122"/>
          </a:defRPr>
        </a:defPPr>
      </a:lstStyle>
      <a:style>
        <a:lnRef idx="2">
          <a:schemeClr val="accent1"/>
        </a:lnRef>
        <a:fillRef idx="0">
          <a:srgbClr val="FFFFFF"/>
        </a:fillRef>
        <a:effectRef idx="0">
          <a:srgbClr val="FFFFFF"/>
        </a:effectRef>
        <a:fontRef idx="minor">
          <a:schemeClr val="tx1"/>
        </a:fontRef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20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rot="0" vertOverflow="overflow" horzOverflow="overflow" vert="horz" wrap="square" lIns="95040" tIns="45720" rIns="180000" bIns="45720" numCol="1" spcCol="0" rtlCol="0" fromWordArt="0" anchor="ctr" anchorCtr="0" forceAA="0" compatLnSpc="1">
        <a:noAutofit/>
      </a:bodyPr>
      <a:lstStyle>
        <a:defPPr>
          <a:defRPr lang="zh-CN" altLang="de-DE" dirty="0">
            <a:latin typeface="Noto Sans SC" panose="020B0200000000000000" charset="-122"/>
            <a:ea typeface="Noto Sans SC" panose="020B0200000000000000" charset="-122"/>
          </a:defRPr>
        </a:defPPr>
      </a:lstStyle>
      <a:style>
        <a:lnRef idx="2">
          <a:schemeClr val="accent1"/>
        </a:lnRef>
        <a:fillRef idx="0">
          <a:srgbClr val="FFFFFF"/>
        </a:fillRef>
        <a:effectRef idx="0">
          <a:srgbClr val="FFFFFF"/>
        </a:effectRef>
        <a:fontRef idx="minor">
          <a:schemeClr val="tx1"/>
        </a:fontRef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21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rot="0" vertOverflow="overflow" horzOverflow="overflow" vert="horz" wrap="square" lIns="95040" tIns="45720" rIns="180000" bIns="45720" numCol="1" spcCol="0" rtlCol="0" fromWordArt="0" anchor="ctr" anchorCtr="0" forceAA="0" compatLnSpc="1">
        <a:noAutofit/>
      </a:bodyPr>
      <a:lstStyle>
        <a:defPPr>
          <a:defRPr lang="zh-CN" altLang="de-DE" dirty="0">
            <a:latin typeface="Noto Sans SC" panose="020B0200000000000000" charset="-122"/>
            <a:ea typeface="Noto Sans SC" panose="020B0200000000000000" charset="-122"/>
          </a:defRPr>
        </a:defPPr>
      </a:lstStyle>
      <a:style>
        <a:lnRef idx="2">
          <a:schemeClr val="accent1"/>
        </a:lnRef>
        <a:fillRef idx="0">
          <a:srgbClr val="FFFFFF"/>
        </a:fillRef>
        <a:effectRef idx="0">
          <a:srgbClr val="FFFFFF"/>
        </a:effectRef>
        <a:fontRef idx="minor">
          <a:schemeClr val="tx1"/>
        </a:fontRef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23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rot="0" vertOverflow="overflow" horzOverflow="overflow" vert="horz" wrap="square" lIns="95040" tIns="45720" rIns="180000" bIns="45720" numCol="1" spcCol="0" rtlCol="0" fromWordArt="0" anchor="ctr" anchorCtr="0" forceAA="0" compatLnSpc="1">
        <a:noAutofit/>
      </a:bodyPr>
      <a:lstStyle>
        <a:defPPr>
          <a:defRPr lang="zh-CN" altLang="de-DE" dirty="0">
            <a:latin typeface="Noto Sans SC" panose="020B0200000000000000" charset="-122"/>
            <a:ea typeface="Noto Sans SC" panose="020B0200000000000000" charset="-122"/>
          </a:defRPr>
        </a:defPPr>
      </a:lstStyle>
      <a:style>
        <a:lnRef idx="2">
          <a:schemeClr val="accent1"/>
        </a:lnRef>
        <a:fillRef idx="0">
          <a:srgbClr val="FFFFFF"/>
        </a:fillRef>
        <a:effectRef idx="0">
          <a:srgbClr val="FFFFFF"/>
        </a:effectRef>
        <a:fontRef idx="minor">
          <a:schemeClr val="tx1"/>
        </a:fontRef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24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rot="0" vertOverflow="overflow" horzOverflow="overflow" vert="horz" wrap="square" lIns="95040" tIns="45720" rIns="180000" bIns="45720" numCol="1" spcCol="0" rtlCol="0" fromWordArt="0" anchor="ctr" anchorCtr="0" forceAA="0" compatLnSpc="1">
        <a:noAutofit/>
      </a:bodyPr>
      <a:lstStyle>
        <a:defPPr>
          <a:defRPr lang="zh-CN" altLang="de-DE" dirty="0">
            <a:latin typeface="Noto Sans SC" panose="020B0200000000000000" charset="-122"/>
            <a:ea typeface="Noto Sans SC" panose="020B0200000000000000" charset="-122"/>
          </a:defRPr>
        </a:defPPr>
      </a:lstStyle>
      <a:style>
        <a:lnRef idx="2">
          <a:schemeClr val="accent1"/>
        </a:lnRef>
        <a:fillRef idx="0">
          <a:srgbClr val="FFFFFF"/>
        </a:fillRef>
        <a:effectRef idx="0">
          <a:srgbClr val="FFFFFF"/>
        </a:effectRef>
        <a:fontRef idx="minor">
          <a:schemeClr val="tx1"/>
        </a:fontRef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25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rot="0" vertOverflow="overflow" horzOverflow="overflow" vert="horz" wrap="square" lIns="95040" tIns="45720" rIns="180000" bIns="45720" numCol="1" spcCol="0" rtlCol="0" fromWordArt="0" anchor="ctr" anchorCtr="0" forceAA="0" compatLnSpc="1">
        <a:noAutofit/>
      </a:bodyPr>
      <a:lstStyle>
        <a:defPPr>
          <a:defRPr lang="zh-CN" altLang="de-DE" dirty="0">
            <a:latin typeface="Noto Sans SC" panose="020B0200000000000000" charset="-122"/>
            <a:ea typeface="Noto Sans SC" panose="020B0200000000000000" charset="-122"/>
          </a:defRPr>
        </a:defPPr>
      </a:lstStyle>
      <a:style>
        <a:lnRef idx="2">
          <a:schemeClr val="accent1"/>
        </a:lnRef>
        <a:fillRef idx="0">
          <a:srgbClr val="FFFFFF"/>
        </a:fillRef>
        <a:effectRef idx="0">
          <a:srgbClr val="FFFFFF"/>
        </a:effectRef>
        <a:fontRef idx="minor">
          <a:schemeClr val="tx1"/>
        </a:fontRef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rot="0" vertOverflow="overflow" horzOverflow="overflow" vert="horz" wrap="square" lIns="95040" tIns="45720" rIns="180000" bIns="45720" numCol="1" spcCol="0" rtlCol="0" fromWordArt="0" anchor="ctr" anchorCtr="0" forceAA="0" compatLnSpc="1">
        <a:noAutofit/>
      </a:bodyPr>
      <a:lstStyle>
        <a:defPPr>
          <a:defRPr lang="zh-CN" altLang="de-DE" dirty="0">
            <a:latin typeface="Noto Sans SC" panose="020B0200000000000000" charset="-122"/>
            <a:ea typeface="Noto Sans SC" panose="020B0200000000000000" charset="-122"/>
          </a:defRPr>
        </a:defPPr>
      </a:lstStyle>
      <a:style>
        <a:lnRef idx="2">
          <a:schemeClr val="accent1"/>
        </a:lnRef>
        <a:fillRef idx="0">
          <a:srgbClr val="FFFFFF"/>
        </a:fillRef>
        <a:effectRef idx="0">
          <a:srgbClr val="FFFFFF"/>
        </a:effectRef>
        <a:fontRef idx="minor">
          <a:schemeClr val="tx1"/>
        </a:fontRef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27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rot="0" vertOverflow="overflow" horzOverflow="overflow" vert="horz" wrap="square" lIns="95040" tIns="45720" rIns="180000" bIns="45720" numCol="1" spcCol="0" rtlCol="0" fromWordArt="0" anchor="ctr" anchorCtr="0" forceAA="0" compatLnSpc="1">
        <a:noAutofit/>
      </a:bodyPr>
      <a:lstStyle>
        <a:defPPr>
          <a:defRPr lang="zh-CN" altLang="de-DE" dirty="0">
            <a:latin typeface="Noto Sans SC" panose="020B0200000000000000" charset="-122"/>
            <a:ea typeface="Noto Sans SC" panose="020B0200000000000000" charset="-122"/>
          </a:defRPr>
        </a:defPPr>
      </a:lstStyle>
      <a:style>
        <a:lnRef idx="2">
          <a:schemeClr val="accent1"/>
        </a:lnRef>
        <a:fillRef idx="0">
          <a:srgbClr val="FFFFFF"/>
        </a:fillRef>
        <a:effectRef idx="0">
          <a:srgbClr val="FFFFFF"/>
        </a:effectRef>
        <a:fontRef idx="minor">
          <a:schemeClr val="tx1"/>
        </a:fontRef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1.xml><?xml version="1.0" encoding="utf-8"?>
<a:theme xmlns:a="http://schemas.openxmlformats.org/drawingml/2006/main" name="29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rot="0" vertOverflow="overflow" horzOverflow="overflow" vert="horz" wrap="square" lIns="95040" tIns="45720" rIns="180000" bIns="45720" numCol="1" spcCol="0" rtlCol="0" fromWordArt="0" anchor="ctr" anchorCtr="0" forceAA="0" compatLnSpc="1">
        <a:noAutofit/>
      </a:bodyPr>
      <a:lstStyle>
        <a:defPPr>
          <a:defRPr lang="zh-CN" altLang="de-DE" dirty="0">
            <a:latin typeface="Noto Sans SC" panose="020B0200000000000000" charset="-122"/>
            <a:ea typeface="Noto Sans SC" panose="020B0200000000000000" charset="-122"/>
          </a:defRPr>
        </a:defPPr>
      </a:lstStyle>
      <a:style>
        <a:lnRef idx="2">
          <a:schemeClr val="accent1"/>
        </a:lnRef>
        <a:fillRef idx="0">
          <a:srgbClr val="FFFFFF"/>
        </a:fillRef>
        <a:effectRef idx="0">
          <a:srgbClr val="FFFFFF"/>
        </a:effectRef>
        <a:fontRef idx="minor">
          <a:schemeClr val="tx1"/>
        </a:fontRef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2.xml><?xml version="1.0" encoding="utf-8"?>
<a:theme xmlns:a="http://schemas.openxmlformats.org/drawingml/2006/main" name="4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rot="0" vertOverflow="overflow" horzOverflow="overflow" vert="horz" wrap="square" lIns="95040" tIns="45720" rIns="180000" bIns="45720" numCol="1" spcCol="0" rtlCol="0" fromWordArt="0" anchor="ctr" anchorCtr="0" forceAA="0" compatLnSpc="1">
        <a:noAutofit/>
      </a:bodyPr>
      <a:lstStyle>
        <a:defPPr>
          <a:defRPr lang="zh-CN" altLang="de-DE" dirty="0">
            <a:latin typeface="Noto Sans SC" panose="020B0200000000000000" charset="-122"/>
            <a:ea typeface="Noto Sans SC" panose="020B0200000000000000" charset="-122"/>
          </a:defRPr>
        </a:defPPr>
      </a:lstStyle>
      <a:style>
        <a:lnRef idx="2">
          <a:schemeClr val="accent1"/>
        </a:lnRef>
        <a:fillRef idx="0">
          <a:srgbClr val="FFFFFF"/>
        </a:fillRef>
        <a:effectRef idx="0">
          <a:srgbClr val="FFFFFF"/>
        </a:effectRef>
        <a:fontRef idx="minor">
          <a:schemeClr val="tx1"/>
        </a:fontRef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3.xml><?xml version="1.0" encoding="utf-8"?>
<a:theme xmlns:a="http://schemas.openxmlformats.org/drawingml/2006/main" name="2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rot="0" vertOverflow="overflow" horzOverflow="overflow" vert="horz" wrap="square" lIns="95040" tIns="45720" rIns="180000" bIns="45720" numCol="1" spcCol="0" rtlCol="0" fromWordArt="0" anchor="ctr" anchorCtr="0" forceAA="0" compatLnSpc="1">
        <a:noAutofit/>
      </a:bodyPr>
      <a:lstStyle>
        <a:defPPr>
          <a:defRPr lang="zh-CN" altLang="de-DE" dirty="0">
            <a:latin typeface="Noto Sans SC" panose="020B0200000000000000" charset="-122"/>
            <a:ea typeface="Noto Sans SC" panose="020B0200000000000000" charset="-122"/>
          </a:defRPr>
        </a:defPPr>
      </a:lstStyle>
      <a:style>
        <a:lnRef idx="2">
          <a:schemeClr val="accent1"/>
        </a:lnRef>
        <a:fillRef idx="0">
          <a:srgbClr val="FFFFFF"/>
        </a:fillRef>
        <a:effectRef idx="0">
          <a:srgbClr val="FFFFFF"/>
        </a:effectRef>
        <a:fontRef idx="minor">
          <a:schemeClr val="tx1"/>
        </a:fontRef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4.xml><?xml version="1.0" encoding="utf-8"?>
<a:theme xmlns:a="http://schemas.openxmlformats.org/drawingml/2006/main" name="31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rot="0" vertOverflow="overflow" horzOverflow="overflow" vert="horz" wrap="square" lIns="95040" tIns="45720" rIns="180000" bIns="45720" numCol="1" spcCol="0" rtlCol="0" fromWordArt="0" anchor="ctr" anchorCtr="0" forceAA="0" compatLnSpc="1">
        <a:noAutofit/>
      </a:bodyPr>
      <a:lstStyle>
        <a:defPPr>
          <a:defRPr lang="zh-CN" altLang="de-DE" dirty="0">
            <a:latin typeface="Noto Sans SC" panose="020B0200000000000000" charset="-122"/>
            <a:ea typeface="Noto Sans SC" panose="020B0200000000000000" charset="-122"/>
          </a:defRPr>
        </a:defPPr>
      </a:lstStyle>
      <a:style>
        <a:lnRef idx="2">
          <a:schemeClr val="accent1"/>
        </a:lnRef>
        <a:fillRef idx="0">
          <a:srgbClr val="FFFFFF"/>
        </a:fillRef>
        <a:effectRef idx="0">
          <a:srgbClr val="FFFFFF"/>
        </a:effectRef>
        <a:fontRef idx="minor">
          <a:schemeClr val="tx1"/>
        </a:fontRef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5.xml><?xml version="1.0" encoding="utf-8"?>
<a:theme xmlns:a="http://schemas.openxmlformats.org/drawingml/2006/main" name="32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rot="0" vertOverflow="overflow" horzOverflow="overflow" vert="horz" wrap="square" lIns="95040" tIns="45720" rIns="180000" bIns="45720" numCol="1" spcCol="0" rtlCol="0" fromWordArt="0" anchor="ctr" anchorCtr="0" forceAA="0" compatLnSpc="1">
        <a:noAutofit/>
      </a:bodyPr>
      <a:lstStyle>
        <a:defPPr>
          <a:defRPr lang="zh-CN" altLang="de-DE" dirty="0">
            <a:latin typeface="Noto Sans SC" panose="020B0200000000000000" charset="-122"/>
            <a:ea typeface="Noto Sans SC" panose="020B0200000000000000" charset="-122"/>
          </a:defRPr>
        </a:defPPr>
      </a:lstStyle>
      <a:style>
        <a:lnRef idx="2">
          <a:schemeClr val="accent1"/>
        </a:lnRef>
        <a:fillRef idx="0">
          <a:srgbClr val="FFFFFF"/>
        </a:fillRef>
        <a:effectRef idx="0">
          <a:srgbClr val="FFFFFF"/>
        </a:effectRef>
        <a:fontRef idx="minor">
          <a:schemeClr val="tx1"/>
        </a:fontRef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6.xml><?xml version="1.0" encoding="utf-8"?>
<a:theme xmlns:a="http://schemas.openxmlformats.org/drawingml/2006/main" name="34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rot="0" vertOverflow="overflow" horzOverflow="overflow" vert="horz" wrap="square" lIns="95040" tIns="45720" rIns="180000" bIns="45720" numCol="1" spcCol="0" rtlCol="0" fromWordArt="0" anchor="ctr" anchorCtr="0" forceAA="0" compatLnSpc="1">
        <a:noAutofit/>
      </a:bodyPr>
      <a:lstStyle>
        <a:defPPr>
          <a:defRPr lang="zh-CN" altLang="de-DE" dirty="0">
            <a:latin typeface="Noto Sans SC" panose="020B0200000000000000" charset="-122"/>
            <a:ea typeface="Noto Sans SC" panose="020B0200000000000000" charset="-122"/>
          </a:defRPr>
        </a:defPPr>
      </a:lstStyle>
      <a:style>
        <a:lnRef idx="2">
          <a:schemeClr val="accent1"/>
        </a:lnRef>
        <a:fillRef idx="0">
          <a:srgbClr val="FFFFFF"/>
        </a:fillRef>
        <a:effectRef idx="0">
          <a:srgbClr val="FFFFFF"/>
        </a:effectRef>
        <a:fontRef idx="minor">
          <a:schemeClr val="tx1"/>
        </a:fontRef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7.xml><?xml version="1.0" encoding="utf-8"?>
<a:theme xmlns:a="http://schemas.openxmlformats.org/drawingml/2006/main" name="30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rot="0" vertOverflow="overflow" horzOverflow="overflow" vert="horz" wrap="square" lIns="95040" tIns="45720" rIns="180000" bIns="45720" numCol="1" spcCol="0" rtlCol="0" fromWordArt="0" anchor="ctr" anchorCtr="0" forceAA="0" compatLnSpc="1">
        <a:noAutofit/>
      </a:bodyPr>
      <a:lstStyle>
        <a:defPPr>
          <a:defRPr lang="zh-CN" altLang="de-DE" dirty="0">
            <a:latin typeface="Noto Sans SC" panose="020B0200000000000000" charset="-122"/>
            <a:ea typeface="Noto Sans SC" panose="020B0200000000000000" charset="-122"/>
          </a:defRPr>
        </a:defPPr>
      </a:lstStyle>
      <a:style>
        <a:lnRef idx="2">
          <a:schemeClr val="accent1"/>
        </a:lnRef>
        <a:fillRef idx="0">
          <a:srgbClr val="FFFFFF"/>
        </a:fillRef>
        <a:effectRef idx="0">
          <a:srgbClr val="FFFFFF"/>
        </a:effectRef>
        <a:fontRef idx="minor">
          <a:schemeClr val="tx1"/>
        </a:fontRef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8.xml><?xml version="1.0" encoding="utf-8"?>
<a:theme xmlns:a="http://schemas.openxmlformats.org/drawingml/2006/main" name="35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rot="0" vertOverflow="overflow" horzOverflow="overflow" vert="horz" wrap="square" lIns="95040" tIns="45720" rIns="180000" bIns="45720" numCol="1" spcCol="0" rtlCol="0" fromWordArt="0" anchor="ctr" anchorCtr="0" forceAA="0" compatLnSpc="1">
        <a:noAutofit/>
      </a:bodyPr>
      <a:lstStyle>
        <a:defPPr>
          <a:defRPr lang="zh-CN" altLang="de-DE" dirty="0">
            <a:latin typeface="Noto Sans SC" panose="020B0200000000000000" charset="-122"/>
            <a:ea typeface="Noto Sans SC" panose="020B0200000000000000" charset="-122"/>
          </a:defRPr>
        </a:defPPr>
      </a:lstStyle>
      <a:style>
        <a:lnRef idx="2">
          <a:schemeClr val="accent1"/>
        </a:lnRef>
        <a:fillRef idx="0">
          <a:srgbClr val="FFFFFF"/>
        </a:fillRef>
        <a:effectRef idx="0">
          <a:srgbClr val="FFFFFF"/>
        </a:effectRef>
        <a:fontRef idx="minor">
          <a:schemeClr val="tx1"/>
        </a:fontRef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9.xml><?xml version="1.0" encoding="utf-8"?>
<a:theme xmlns:a="http://schemas.openxmlformats.org/drawingml/2006/main" name="36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rot="0" vertOverflow="overflow" horzOverflow="overflow" vert="horz" wrap="square" lIns="95040" tIns="45720" rIns="180000" bIns="45720" numCol="1" spcCol="0" rtlCol="0" fromWordArt="0" anchor="ctr" anchorCtr="0" forceAA="0" compatLnSpc="1">
        <a:noAutofit/>
      </a:bodyPr>
      <a:lstStyle>
        <a:defPPr>
          <a:defRPr lang="zh-CN" altLang="de-DE" dirty="0">
            <a:latin typeface="Noto Sans SC" panose="020B0200000000000000" charset="-122"/>
            <a:ea typeface="Noto Sans SC" panose="020B0200000000000000" charset="-122"/>
          </a:defRPr>
        </a:defPPr>
      </a:lstStyle>
      <a:style>
        <a:lnRef idx="2">
          <a:schemeClr val="accent1"/>
        </a:lnRef>
        <a:fillRef idx="0">
          <a:srgbClr val="FFFFFF"/>
        </a:fillRef>
        <a:effectRef idx="0">
          <a:srgbClr val="FFFFFF"/>
        </a:effectRef>
        <a:fontRef idx="minor">
          <a:schemeClr val="tx1"/>
        </a:fontRef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rot="0" vertOverflow="overflow" horzOverflow="overflow" vert="horz" wrap="square" lIns="95040" tIns="45720" rIns="180000" bIns="45720" numCol="1" spcCol="0" rtlCol="0" fromWordArt="0" anchor="ctr" anchorCtr="0" forceAA="0" compatLnSpc="1">
        <a:noAutofit/>
      </a:bodyPr>
      <a:lstStyle>
        <a:defPPr>
          <a:defRPr lang="zh-CN" altLang="de-DE" dirty="0">
            <a:latin typeface="Noto Sans SC" panose="020B0200000000000000" charset="-122"/>
            <a:ea typeface="Noto Sans SC" panose="020B0200000000000000" charset="-122"/>
          </a:defRPr>
        </a:defPPr>
      </a:lstStyle>
      <a:style>
        <a:lnRef idx="2">
          <a:schemeClr val="accent1"/>
        </a:lnRef>
        <a:fillRef idx="0">
          <a:srgbClr val="FFFFFF"/>
        </a:fillRef>
        <a:effectRef idx="0">
          <a:srgbClr val="FFFFFF"/>
        </a:effectRef>
        <a:fontRef idx="minor">
          <a:schemeClr val="tx1"/>
        </a:fontRef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0.xml><?xml version="1.0" encoding="utf-8"?>
<a:theme xmlns:a="http://schemas.openxmlformats.org/drawingml/2006/main" name="13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rot="0" vertOverflow="overflow" horzOverflow="overflow" vert="horz" wrap="square" lIns="95040" tIns="45720" rIns="180000" bIns="45720" numCol="1" spcCol="0" rtlCol="0" fromWordArt="0" anchor="ctr" anchorCtr="0" forceAA="0" compatLnSpc="1">
        <a:noAutofit/>
      </a:bodyPr>
      <a:lstStyle>
        <a:defPPr>
          <a:defRPr lang="zh-CN" altLang="de-DE" dirty="0">
            <a:latin typeface="Noto Sans SC" panose="020B0200000000000000" charset="-122"/>
            <a:ea typeface="Noto Sans SC" panose="020B0200000000000000" charset="-122"/>
          </a:defRPr>
        </a:defPPr>
      </a:lstStyle>
      <a:style>
        <a:lnRef idx="2">
          <a:schemeClr val="accent1"/>
        </a:lnRef>
        <a:fillRef idx="0">
          <a:srgbClr val="FFFFFF"/>
        </a:fillRef>
        <a:effectRef idx="0">
          <a:srgbClr val="FFFFFF"/>
        </a:effectRef>
        <a:fontRef idx="minor">
          <a:schemeClr val="tx1"/>
        </a:fontRef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1.xml><?xml version="1.0" encoding="utf-8"?>
<a:theme xmlns:a="http://schemas.openxmlformats.org/drawingml/2006/main" name="17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rot="0" vertOverflow="overflow" horzOverflow="overflow" vert="horz" wrap="square" lIns="95040" tIns="45720" rIns="180000" bIns="45720" numCol="1" spcCol="0" rtlCol="0" fromWordArt="0" anchor="ctr" anchorCtr="0" forceAA="0" compatLnSpc="1">
        <a:noAutofit/>
      </a:bodyPr>
      <a:lstStyle>
        <a:defPPr>
          <a:defRPr lang="zh-CN" altLang="de-DE" dirty="0">
            <a:latin typeface="Noto Sans SC" panose="020B0200000000000000" charset="-122"/>
            <a:ea typeface="Noto Sans SC" panose="020B0200000000000000" charset="-122"/>
          </a:defRPr>
        </a:defPPr>
      </a:lstStyle>
      <a:style>
        <a:lnRef idx="2">
          <a:schemeClr val="accent1"/>
        </a:lnRef>
        <a:fillRef idx="0">
          <a:srgbClr val="FFFFFF"/>
        </a:fillRef>
        <a:effectRef idx="0">
          <a:srgbClr val="FFFFFF"/>
        </a:effectRef>
        <a:fontRef idx="minor">
          <a:schemeClr val="tx1"/>
        </a:fontRef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2.xml><?xml version="1.0" encoding="utf-8"?>
<a:theme xmlns:a="http://schemas.openxmlformats.org/drawingml/2006/main" name="18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rot="0" vertOverflow="overflow" horzOverflow="overflow" vert="horz" wrap="square" lIns="95040" tIns="45720" rIns="180000" bIns="45720" numCol="1" spcCol="0" rtlCol="0" fromWordArt="0" anchor="ctr" anchorCtr="0" forceAA="0" compatLnSpc="1">
        <a:noAutofit/>
      </a:bodyPr>
      <a:lstStyle>
        <a:defPPr>
          <a:defRPr lang="zh-CN" altLang="de-DE" dirty="0">
            <a:latin typeface="Noto Sans SC" panose="020B0200000000000000" charset="-122"/>
            <a:ea typeface="Noto Sans SC" panose="020B0200000000000000" charset="-122"/>
          </a:defRPr>
        </a:defPPr>
      </a:lstStyle>
      <a:style>
        <a:lnRef idx="2">
          <a:schemeClr val="accent1"/>
        </a:lnRef>
        <a:fillRef idx="0">
          <a:srgbClr val="FFFFFF"/>
        </a:fillRef>
        <a:effectRef idx="0">
          <a:srgbClr val="FFFFFF"/>
        </a:effectRef>
        <a:fontRef idx="minor">
          <a:schemeClr val="tx1"/>
        </a:fontRef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3.xml><?xml version="1.0" encoding="utf-8"?>
<a:theme xmlns:a="http://schemas.openxmlformats.org/drawingml/2006/main" name="19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rot="0" vertOverflow="overflow" horzOverflow="overflow" vert="horz" wrap="square" lIns="95040" tIns="45720" rIns="180000" bIns="45720" numCol="1" spcCol="0" rtlCol="0" fromWordArt="0" anchor="ctr" anchorCtr="0" forceAA="0" compatLnSpc="1">
        <a:noAutofit/>
      </a:bodyPr>
      <a:lstStyle>
        <a:defPPr>
          <a:defRPr lang="zh-CN" altLang="de-DE" dirty="0">
            <a:latin typeface="Noto Sans SC" panose="020B0200000000000000" charset="-122"/>
            <a:ea typeface="Noto Sans SC" panose="020B0200000000000000" charset="-122"/>
          </a:defRPr>
        </a:defPPr>
      </a:lstStyle>
      <a:style>
        <a:lnRef idx="2">
          <a:schemeClr val="accent1"/>
        </a:lnRef>
        <a:fillRef idx="0">
          <a:srgbClr val="FFFFFF"/>
        </a:fillRef>
        <a:effectRef idx="0">
          <a:srgbClr val="FFFFFF"/>
        </a:effectRef>
        <a:fontRef idx="minor">
          <a:schemeClr val="tx1"/>
        </a:fontRef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4.xml><?xml version="1.0" encoding="utf-8"?>
<a:theme xmlns:a="http://schemas.openxmlformats.org/drawingml/2006/main" name="22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rot="0" vertOverflow="overflow" horzOverflow="overflow" vert="horz" wrap="square" lIns="95040" tIns="45720" rIns="180000" bIns="45720" numCol="1" spcCol="0" rtlCol="0" fromWordArt="0" anchor="ctr" anchorCtr="0" forceAA="0" compatLnSpc="1">
        <a:noAutofit/>
      </a:bodyPr>
      <a:lstStyle>
        <a:defPPr>
          <a:defRPr lang="zh-CN" altLang="de-DE" dirty="0">
            <a:latin typeface="Noto Sans SC" panose="020B0200000000000000" charset="-122"/>
            <a:ea typeface="Noto Sans SC" panose="020B0200000000000000" charset="-122"/>
          </a:defRPr>
        </a:defPPr>
      </a:lstStyle>
      <a:style>
        <a:lnRef idx="2">
          <a:schemeClr val="accent1"/>
        </a:lnRef>
        <a:fillRef idx="0">
          <a:srgbClr val="FFFFFF"/>
        </a:fillRef>
        <a:effectRef idx="0">
          <a:srgbClr val="FFFFFF"/>
        </a:effectRef>
        <a:fontRef idx="minor">
          <a:schemeClr val="tx1"/>
        </a:fontRef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5.xml><?xml version="1.0" encoding="utf-8"?>
<a:theme xmlns:a="http://schemas.openxmlformats.org/drawingml/2006/main" name="3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rot="0" vertOverflow="overflow" horzOverflow="overflow" vert="horz" wrap="square" lIns="95040" tIns="45720" rIns="180000" bIns="45720" numCol="1" spcCol="0" rtlCol="0" fromWordArt="0" anchor="ctr" anchorCtr="0" forceAA="0" compatLnSpc="1">
        <a:noAutofit/>
      </a:bodyPr>
      <a:lstStyle>
        <a:defPPr>
          <a:defRPr lang="zh-CN" altLang="de-DE" dirty="0">
            <a:latin typeface="Noto Sans SC" panose="020B0200000000000000" charset="-122"/>
            <a:ea typeface="Noto Sans SC" panose="020B0200000000000000" charset="-122"/>
          </a:defRPr>
        </a:defPPr>
      </a:lstStyle>
      <a:style>
        <a:lnRef idx="2">
          <a:schemeClr val="accent1"/>
        </a:lnRef>
        <a:fillRef idx="0">
          <a:srgbClr val="FFFFFF"/>
        </a:fillRef>
        <a:effectRef idx="0">
          <a:srgbClr val="FFFFFF"/>
        </a:effectRef>
        <a:fontRef idx="minor">
          <a:schemeClr val="tx1"/>
        </a:fontRef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6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rot="0" vertOverflow="overflow" horzOverflow="overflow" vert="horz" wrap="square" lIns="95040" tIns="45720" rIns="180000" bIns="45720" numCol="1" spcCol="0" rtlCol="0" fromWordArt="0" anchor="ctr" anchorCtr="0" forceAA="0" compatLnSpc="1">
        <a:noAutofit/>
      </a:bodyPr>
      <a:lstStyle>
        <a:defPPr>
          <a:defRPr lang="zh-CN" altLang="de-DE" dirty="0">
            <a:latin typeface="Noto Sans SC" panose="020B0200000000000000" charset="-122"/>
            <a:ea typeface="Noto Sans SC" panose="020B0200000000000000" charset="-122"/>
          </a:defRPr>
        </a:defPPr>
      </a:lstStyle>
      <a:style>
        <a:lnRef idx="2">
          <a:schemeClr val="accent1"/>
        </a:lnRef>
        <a:fillRef idx="0">
          <a:srgbClr val="FFFFFF"/>
        </a:fillRef>
        <a:effectRef idx="0">
          <a:srgbClr val="FFFFFF"/>
        </a:effectRef>
        <a:fontRef idx="minor">
          <a:schemeClr val="tx1"/>
        </a:fontRef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rot="0" vertOverflow="overflow" horzOverflow="overflow" vert="horz" wrap="square" lIns="95040" tIns="45720" rIns="180000" bIns="45720" numCol="1" spcCol="0" rtlCol="0" fromWordArt="0" anchor="ctr" anchorCtr="0" forceAA="0" compatLnSpc="1">
        <a:noAutofit/>
      </a:bodyPr>
      <a:lstStyle>
        <a:defPPr>
          <a:defRPr lang="zh-CN" altLang="de-DE" dirty="0">
            <a:latin typeface="Noto Sans SC" panose="020B0200000000000000" charset="-122"/>
            <a:ea typeface="Noto Sans SC" panose="020B0200000000000000" charset="-122"/>
          </a:defRPr>
        </a:defPPr>
      </a:lstStyle>
      <a:style>
        <a:lnRef idx="2">
          <a:schemeClr val="accent1"/>
        </a:lnRef>
        <a:fillRef idx="0">
          <a:srgbClr val="FFFFFF"/>
        </a:fillRef>
        <a:effectRef idx="0">
          <a:srgbClr val="FFFFFF"/>
        </a:effectRef>
        <a:fontRef idx="minor">
          <a:schemeClr val="tx1"/>
        </a:fontRef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8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rot="0" vertOverflow="overflow" horzOverflow="overflow" vert="horz" wrap="square" lIns="95040" tIns="45720" rIns="180000" bIns="45720" numCol="1" spcCol="0" rtlCol="0" fromWordArt="0" anchor="ctr" anchorCtr="0" forceAA="0" compatLnSpc="1">
        <a:noAutofit/>
      </a:bodyPr>
      <a:lstStyle>
        <a:defPPr>
          <a:defRPr lang="zh-CN" altLang="de-DE" dirty="0">
            <a:latin typeface="Noto Sans SC" panose="020B0200000000000000" charset="-122"/>
            <a:ea typeface="Noto Sans SC" panose="020B0200000000000000" charset="-122"/>
          </a:defRPr>
        </a:defPPr>
      </a:lstStyle>
      <a:style>
        <a:lnRef idx="2">
          <a:schemeClr val="accent1"/>
        </a:lnRef>
        <a:fillRef idx="0">
          <a:srgbClr val="FFFFFF"/>
        </a:fillRef>
        <a:effectRef idx="0">
          <a:srgbClr val="FFFFFF"/>
        </a:effectRef>
        <a:fontRef idx="minor">
          <a:schemeClr val="tx1"/>
        </a:fontRef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9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rot="0" vertOverflow="overflow" horzOverflow="overflow" vert="horz" wrap="square" lIns="95040" tIns="45720" rIns="180000" bIns="45720" numCol="1" spcCol="0" rtlCol="0" fromWordArt="0" anchor="ctr" anchorCtr="0" forceAA="0" compatLnSpc="1">
        <a:noAutofit/>
      </a:bodyPr>
      <a:lstStyle>
        <a:defPPr>
          <a:defRPr lang="zh-CN" altLang="de-DE" dirty="0">
            <a:latin typeface="Noto Sans SC" panose="020B0200000000000000" charset="-122"/>
            <a:ea typeface="Noto Sans SC" panose="020B0200000000000000" charset="-122"/>
          </a:defRPr>
        </a:defPPr>
      </a:lstStyle>
      <a:style>
        <a:lnRef idx="2">
          <a:schemeClr val="accent1"/>
        </a:lnRef>
        <a:fillRef idx="0">
          <a:srgbClr val="FFFFFF"/>
        </a:fillRef>
        <a:effectRef idx="0">
          <a:srgbClr val="FFFFFF"/>
        </a:effectRef>
        <a:fontRef idx="minor">
          <a:schemeClr val="tx1"/>
        </a:fontRef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0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rot="0" vertOverflow="overflow" horzOverflow="overflow" vert="horz" wrap="square" lIns="95040" tIns="45720" rIns="180000" bIns="45720" numCol="1" spcCol="0" rtlCol="0" fromWordArt="0" anchor="ctr" anchorCtr="0" forceAA="0" compatLnSpc="1">
        <a:noAutofit/>
      </a:bodyPr>
      <a:lstStyle>
        <a:defPPr>
          <a:defRPr lang="zh-CN" altLang="de-DE" dirty="0">
            <a:latin typeface="Noto Sans SC" panose="020B0200000000000000" charset="-122"/>
            <a:ea typeface="Noto Sans SC" panose="020B0200000000000000" charset="-122"/>
          </a:defRPr>
        </a:defPPr>
      </a:lstStyle>
      <a:style>
        <a:lnRef idx="2">
          <a:schemeClr val="accent1"/>
        </a:lnRef>
        <a:fillRef idx="0">
          <a:srgbClr val="FFFFFF"/>
        </a:fillRef>
        <a:effectRef idx="0">
          <a:srgbClr val="FFFFFF"/>
        </a:effectRef>
        <a:fontRef idx="minor">
          <a:schemeClr val="tx1"/>
        </a:fontRef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3165</Words>
  <Application>Microsoft Office PowerPoint</Application>
  <PresentationFormat>宽屏</PresentationFormat>
  <Paragraphs>632</Paragraphs>
  <Slides>52</Slides>
  <Notes>52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35</vt:i4>
      </vt:variant>
      <vt:variant>
        <vt:lpstr>幻灯片标题</vt:lpstr>
      </vt:variant>
      <vt:variant>
        <vt:i4>52</vt:i4>
      </vt:variant>
    </vt:vector>
  </HeadingPairs>
  <TitlesOfParts>
    <vt:vector size="92" baseType="lpstr">
      <vt:lpstr>Noto Sans SC</vt:lpstr>
      <vt:lpstr>宋体</vt:lpstr>
      <vt:lpstr>微软雅黑</vt:lpstr>
      <vt:lpstr>Arial</vt:lpstr>
      <vt:lpstr>Wingdings</vt:lpstr>
      <vt:lpstr>Office 主题​​</vt:lpstr>
      <vt:lpstr>默认主题</vt:lpstr>
      <vt:lpstr>5_默认主题</vt:lpstr>
      <vt:lpstr>6_默认主题</vt:lpstr>
      <vt:lpstr>1_默认主题</vt:lpstr>
      <vt:lpstr>7_默认主题</vt:lpstr>
      <vt:lpstr>8_默认主题</vt:lpstr>
      <vt:lpstr>9_默认主题</vt:lpstr>
      <vt:lpstr>10_默认主题</vt:lpstr>
      <vt:lpstr>11_默认主题</vt:lpstr>
      <vt:lpstr>12_默认主题</vt:lpstr>
      <vt:lpstr>14_默认主题</vt:lpstr>
      <vt:lpstr>15_默认主题</vt:lpstr>
      <vt:lpstr>16_默认主题</vt:lpstr>
      <vt:lpstr>20_默认主题</vt:lpstr>
      <vt:lpstr>21_默认主题</vt:lpstr>
      <vt:lpstr>23_默认主题</vt:lpstr>
      <vt:lpstr>24_默认主题</vt:lpstr>
      <vt:lpstr>25_默认主题</vt:lpstr>
      <vt:lpstr>27_默认主题</vt:lpstr>
      <vt:lpstr>29_默认主题</vt:lpstr>
      <vt:lpstr>4_默认主题</vt:lpstr>
      <vt:lpstr>2_默认主题</vt:lpstr>
      <vt:lpstr>31_默认主题</vt:lpstr>
      <vt:lpstr>32_默认主题</vt:lpstr>
      <vt:lpstr>34_默认主题</vt:lpstr>
      <vt:lpstr>30_默认主题</vt:lpstr>
      <vt:lpstr>35_默认主题</vt:lpstr>
      <vt:lpstr>36_默认主题</vt:lpstr>
      <vt:lpstr>13_默认主题</vt:lpstr>
      <vt:lpstr>17_默认主题</vt:lpstr>
      <vt:lpstr>18_默认主题</vt:lpstr>
      <vt:lpstr>19_默认主题</vt:lpstr>
      <vt:lpstr>22_默认主题</vt:lpstr>
      <vt:lpstr>3_默认主题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User</cp:lastModifiedBy>
  <cp:revision>57</cp:revision>
  <dcterms:created xsi:type="dcterms:W3CDTF">2026-03-06T01:49:00Z</dcterms:created>
  <dcterms:modified xsi:type="dcterms:W3CDTF">2026-09-01T03:58:16Z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290E572735872672B332AA69C31A77BC_42</vt:lpwstr>
  </property>
  <property fmtid="{D5CDD505-2E9C-101B-9397-08002B2CF9AE}" pid="3" name="KSOProductBuildVer">
    <vt:lpwstr>2052-12.1.0.26895</vt:lpwstr>
  </property>
</Properties>
</file>